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4"/>
  </p:notesMasterIdLst>
  <p:sldIdLst>
    <p:sldId id="256" r:id="rId2"/>
    <p:sldId id="257" r:id="rId3"/>
    <p:sldId id="281" r:id="rId4"/>
    <p:sldId id="258" r:id="rId5"/>
    <p:sldId id="262" r:id="rId6"/>
    <p:sldId id="259" r:id="rId7"/>
    <p:sldId id="260" r:id="rId8"/>
    <p:sldId id="305" r:id="rId9"/>
    <p:sldId id="265" r:id="rId10"/>
    <p:sldId id="268" r:id="rId11"/>
    <p:sldId id="263" r:id="rId12"/>
    <p:sldId id="283" r:id="rId13"/>
  </p:sldIdLst>
  <p:sldSz cx="9144000" cy="5143500" type="screen16x9"/>
  <p:notesSz cx="6858000" cy="9144000"/>
  <p:embeddedFontLst>
    <p:embeddedFont>
      <p:font typeface="Archivo Black" panose="020B0604020202020204" charset="0"/>
      <p:regular r:id="rId15"/>
    </p:embeddedFont>
    <p:embeddedFont>
      <p:font typeface="Source Sans Pro" panose="020B050303040302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78D8"/>
    <a:srgbClr val="FFC727"/>
    <a:srgbClr val="0F11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AC082F-564B-4480-8F7A-EAF558EC6089}" v="52" dt="2024-09-29T06:16:40.665"/>
  </p1510:revLst>
</p1510:revInfo>
</file>

<file path=ppt/tableStyles.xml><?xml version="1.0" encoding="utf-8"?>
<a:tblStyleLst xmlns:a="http://schemas.openxmlformats.org/drawingml/2006/main" def="{D337DE31-3022-4E01-965D-09132012CDD1}">
  <a:tblStyle styleId="{D337DE31-3022-4E01-965D-09132012CD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деля Сабирова" userId="8979c2a598e2819d" providerId="LiveId" clId="{F8AC082F-564B-4480-8F7A-EAF558EC6089}"/>
    <pc:docChg chg="undo redo custSel modSld sldOrd">
      <pc:chgData name="Аделя Сабирова" userId="8979c2a598e2819d" providerId="LiveId" clId="{F8AC082F-564B-4480-8F7A-EAF558EC6089}" dt="2024-09-29T06:17:11.604" v="278" actId="1076"/>
      <pc:docMkLst>
        <pc:docMk/>
      </pc:docMkLst>
      <pc:sldChg chg="addSp delSp modSp mod modClrScheme chgLayout">
        <pc:chgData name="Аделя Сабирова" userId="8979c2a598e2819d" providerId="LiveId" clId="{F8AC082F-564B-4480-8F7A-EAF558EC6089}" dt="2024-09-29T06:16:56.138" v="277" actId="1076"/>
        <pc:sldMkLst>
          <pc:docMk/>
          <pc:sldMk cId="0" sldId="256"/>
        </pc:sldMkLst>
        <pc:spChg chg="mod ord">
          <ac:chgData name="Аделя Сабирова" userId="8979c2a598e2819d" providerId="LiveId" clId="{F8AC082F-564B-4480-8F7A-EAF558EC6089}" dt="2024-09-29T06:12:21.662" v="228" actId="1076"/>
          <ac:spMkLst>
            <pc:docMk/>
            <pc:sldMk cId="0" sldId="256"/>
            <ac:spMk id="337" creationId="{00000000-0000-0000-0000-000000000000}"/>
          </ac:spMkLst>
        </pc:spChg>
        <pc:spChg chg="mod ord">
          <ac:chgData name="Аделя Сабирова" userId="8979c2a598e2819d" providerId="LiveId" clId="{F8AC082F-564B-4480-8F7A-EAF558EC6089}" dt="2024-09-29T06:16:56.138" v="277" actId="1076"/>
          <ac:spMkLst>
            <pc:docMk/>
            <pc:sldMk cId="0" sldId="256"/>
            <ac:spMk id="338" creationId="{00000000-0000-0000-0000-000000000000}"/>
          </ac:spMkLst>
        </pc:spChg>
        <pc:picChg chg="add del mod">
          <ac:chgData name="Аделя Сабирова" userId="8979c2a598e2819d" providerId="LiveId" clId="{F8AC082F-564B-4480-8F7A-EAF558EC6089}" dt="2024-09-29T06:04:56.665" v="176" actId="22"/>
          <ac:picMkLst>
            <pc:docMk/>
            <pc:sldMk cId="0" sldId="256"/>
            <ac:picMk id="3" creationId="{EE01FB20-D722-3A00-33CD-0CA5DE7714FA}"/>
          </ac:picMkLst>
        </pc:picChg>
        <pc:picChg chg="add del mod">
          <ac:chgData name="Аделя Сабирова" userId="8979c2a598e2819d" providerId="LiveId" clId="{F8AC082F-564B-4480-8F7A-EAF558EC6089}" dt="2024-09-29T06:10:13.102" v="205" actId="478"/>
          <ac:picMkLst>
            <pc:docMk/>
            <pc:sldMk cId="0" sldId="256"/>
            <ac:picMk id="5" creationId="{1A1DD4EA-D679-CB4F-F63C-EAD4EA9004F9}"/>
          </ac:picMkLst>
        </pc:picChg>
        <pc:picChg chg="add mod">
          <ac:chgData name="Аделя Сабирова" userId="8979c2a598e2819d" providerId="LiveId" clId="{F8AC082F-564B-4480-8F7A-EAF558EC6089}" dt="2024-09-29T06:12:46.335" v="235" actId="1076"/>
          <ac:picMkLst>
            <pc:docMk/>
            <pc:sldMk cId="0" sldId="256"/>
            <ac:picMk id="7" creationId="{03AF4C48-0B79-2469-24DC-2D86A2F80D0E}"/>
          </ac:picMkLst>
        </pc:picChg>
        <pc:picChg chg="add mod">
          <ac:chgData name="Аделя Сабирова" userId="8979c2a598e2819d" providerId="LiveId" clId="{F8AC082F-564B-4480-8F7A-EAF558EC6089}" dt="2024-09-29T06:12:02.166" v="226" actId="1076"/>
          <ac:picMkLst>
            <pc:docMk/>
            <pc:sldMk cId="0" sldId="256"/>
            <ac:picMk id="9" creationId="{7BF59E17-498A-3568-68B4-2CC2EC2C2C99}"/>
          </ac:picMkLst>
        </pc:picChg>
      </pc:sldChg>
      <pc:sldChg chg="addSp delSp modSp mod">
        <pc:chgData name="Аделя Сабирова" userId="8979c2a598e2819d" providerId="LiveId" clId="{F8AC082F-564B-4480-8F7A-EAF558EC6089}" dt="2024-09-29T06:16:40.665" v="276" actId="113"/>
        <pc:sldMkLst>
          <pc:docMk/>
          <pc:sldMk cId="0" sldId="257"/>
        </pc:sldMkLst>
        <pc:spChg chg="add mod">
          <ac:chgData name="Аделя Сабирова" userId="8979c2a598e2819d" providerId="LiveId" clId="{F8AC082F-564B-4480-8F7A-EAF558EC6089}" dt="2024-09-29T05:44:06.065" v="155" actId="11529"/>
          <ac:spMkLst>
            <pc:docMk/>
            <pc:sldMk cId="0" sldId="257"/>
            <ac:spMk id="2" creationId="{538D2CD7-0FD4-21FD-2CB5-97D598DAC6ED}"/>
          </ac:spMkLst>
        </pc:spChg>
        <pc:spChg chg="mod">
          <ac:chgData name="Аделя Сабирова" userId="8979c2a598e2819d" providerId="LiveId" clId="{F8AC082F-564B-4480-8F7A-EAF558EC6089}" dt="2024-09-29T05:44:44.047" v="161" actId="18245"/>
          <ac:spMkLst>
            <pc:docMk/>
            <pc:sldMk cId="0" sldId="257"/>
            <ac:spMk id="4" creationId="{6B2A3FB9-F9FE-6B71-D8CF-118C561C644D}"/>
          </ac:spMkLst>
        </pc:spChg>
        <pc:spChg chg="mod">
          <ac:chgData name="Аделя Сабирова" userId="8979c2a598e2819d" providerId="LiveId" clId="{F8AC082F-564B-4480-8F7A-EAF558EC6089}" dt="2024-09-29T05:44:44.047" v="161" actId="18245"/>
          <ac:spMkLst>
            <pc:docMk/>
            <pc:sldMk cId="0" sldId="257"/>
            <ac:spMk id="5" creationId="{2FEEB209-4C39-F08F-B718-69744F90C1CE}"/>
          </ac:spMkLst>
        </pc:spChg>
        <pc:spChg chg="mod">
          <ac:chgData name="Аделя Сабирова" userId="8979c2a598e2819d" providerId="LiveId" clId="{F8AC082F-564B-4480-8F7A-EAF558EC6089}" dt="2024-09-29T05:44:44.047" v="161" actId="18245"/>
          <ac:spMkLst>
            <pc:docMk/>
            <pc:sldMk cId="0" sldId="257"/>
            <ac:spMk id="6" creationId="{1B96BD80-69E5-D066-40CA-EB153FF69676}"/>
          </ac:spMkLst>
        </pc:spChg>
        <pc:spChg chg="mod">
          <ac:chgData name="Аделя Сабирова" userId="8979c2a598e2819d" providerId="LiveId" clId="{F8AC082F-564B-4480-8F7A-EAF558EC6089}" dt="2024-09-29T05:44:10.420" v="156" actId="18245"/>
          <ac:spMkLst>
            <pc:docMk/>
            <pc:sldMk cId="0" sldId="257"/>
            <ac:spMk id="8" creationId="{F8A727E4-9A94-47FD-EC57-BC7EAC7714D6}"/>
          </ac:spMkLst>
        </pc:spChg>
        <pc:grpChg chg="mod">
          <ac:chgData name="Аделя Сабирова" userId="8979c2a598e2819d" providerId="LiveId" clId="{F8AC082F-564B-4480-8F7A-EAF558EC6089}" dt="2024-09-29T05:44:44.047" v="161" actId="18245"/>
          <ac:grpSpMkLst>
            <pc:docMk/>
            <pc:sldMk cId="0" sldId="257"/>
            <ac:grpSpMk id="3" creationId="{F058AB93-5761-1496-5387-831C2A691E8A}"/>
          </ac:grpSpMkLst>
        </pc:grpChg>
        <pc:graphicFrameChg chg="add del mod modGraphic">
          <ac:chgData name="Аделя Сабирова" userId="8979c2a598e2819d" providerId="LiveId" clId="{F8AC082F-564B-4480-8F7A-EAF558EC6089}" dt="2024-09-29T06:16:40.665" v="276" actId="113"/>
          <ac:graphicFrameMkLst>
            <pc:docMk/>
            <pc:sldMk cId="0" sldId="257"/>
            <ac:graphicFrameMk id="7" creationId="{74D21279-E2AA-2035-3B4F-F8F4C1F20C09}"/>
          </ac:graphicFrameMkLst>
        </pc:graphicFrameChg>
      </pc:sldChg>
      <pc:sldChg chg="modSp mod">
        <pc:chgData name="Аделя Сабирова" userId="8979c2a598e2819d" providerId="LiveId" clId="{F8AC082F-564B-4480-8F7A-EAF558EC6089}" dt="2024-09-29T06:08:08.073" v="198" actId="207"/>
        <pc:sldMkLst>
          <pc:docMk/>
          <pc:sldMk cId="0" sldId="258"/>
        </pc:sldMkLst>
        <pc:spChg chg="mod">
          <ac:chgData name="Аделя Сабирова" userId="8979c2a598e2819d" providerId="LiveId" clId="{F8AC082F-564B-4480-8F7A-EAF558EC6089}" dt="2024-09-29T06:07:52.021" v="193" actId="207"/>
          <ac:spMkLst>
            <pc:docMk/>
            <pc:sldMk cId="0" sldId="258"/>
            <ac:spMk id="636" creationId="{00000000-0000-0000-0000-000000000000}"/>
          </ac:spMkLst>
        </pc:spChg>
        <pc:spChg chg="mod">
          <ac:chgData name="Аделя Сабирова" userId="8979c2a598e2819d" providerId="LiveId" clId="{F8AC082F-564B-4480-8F7A-EAF558EC6089}" dt="2024-09-29T06:07:55.962" v="194" actId="207"/>
          <ac:spMkLst>
            <pc:docMk/>
            <pc:sldMk cId="0" sldId="258"/>
            <ac:spMk id="639" creationId="{00000000-0000-0000-0000-000000000000}"/>
          </ac:spMkLst>
        </pc:spChg>
        <pc:spChg chg="mod">
          <ac:chgData name="Аделя Сабирова" userId="8979c2a598e2819d" providerId="LiveId" clId="{F8AC082F-564B-4480-8F7A-EAF558EC6089}" dt="2024-09-29T06:07:58.531" v="195" actId="207"/>
          <ac:spMkLst>
            <pc:docMk/>
            <pc:sldMk cId="0" sldId="258"/>
            <ac:spMk id="642" creationId="{00000000-0000-0000-0000-000000000000}"/>
          </ac:spMkLst>
        </pc:spChg>
        <pc:spChg chg="mod">
          <ac:chgData name="Аделя Сабирова" userId="8979c2a598e2819d" providerId="LiveId" clId="{F8AC082F-564B-4480-8F7A-EAF558EC6089}" dt="2024-09-29T06:08:02.285" v="196" actId="207"/>
          <ac:spMkLst>
            <pc:docMk/>
            <pc:sldMk cId="0" sldId="258"/>
            <ac:spMk id="645" creationId="{00000000-0000-0000-0000-000000000000}"/>
          </ac:spMkLst>
        </pc:spChg>
        <pc:spChg chg="mod">
          <ac:chgData name="Аделя Сабирова" userId="8979c2a598e2819d" providerId="LiveId" clId="{F8AC082F-564B-4480-8F7A-EAF558EC6089}" dt="2024-09-29T06:08:05.039" v="197" actId="207"/>
          <ac:spMkLst>
            <pc:docMk/>
            <pc:sldMk cId="0" sldId="258"/>
            <ac:spMk id="648" creationId="{00000000-0000-0000-0000-000000000000}"/>
          </ac:spMkLst>
        </pc:spChg>
        <pc:spChg chg="mod">
          <ac:chgData name="Аделя Сабирова" userId="8979c2a598e2819d" providerId="LiveId" clId="{F8AC082F-564B-4480-8F7A-EAF558EC6089}" dt="2024-09-29T06:08:08.073" v="198" actId="207"/>
          <ac:spMkLst>
            <pc:docMk/>
            <pc:sldMk cId="0" sldId="258"/>
            <ac:spMk id="651" creationId="{00000000-0000-0000-0000-000000000000}"/>
          </ac:spMkLst>
        </pc:spChg>
      </pc:sldChg>
      <pc:sldChg chg="modSp mod">
        <pc:chgData name="Аделя Сабирова" userId="8979c2a598e2819d" providerId="LiveId" clId="{F8AC082F-564B-4480-8F7A-EAF558EC6089}" dt="2024-09-29T06:02:42.689" v="172" actId="1076"/>
        <pc:sldMkLst>
          <pc:docMk/>
          <pc:sldMk cId="0" sldId="259"/>
        </pc:sldMkLst>
        <pc:spChg chg="mod">
          <ac:chgData name="Аделя Сабирова" userId="8979c2a598e2819d" providerId="LiveId" clId="{F8AC082F-564B-4480-8F7A-EAF558EC6089}" dt="2024-09-29T06:02:42.689" v="172" actId="1076"/>
          <ac:spMkLst>
            <pc:docMk/>
            <pc:sldMk cId="0" sldId="259"/>
            <ac:spMk id="657" creationId="{00000000-0000-0000-0000-000000000000}"/>
          </ac:spMkLst>
        </pc:spChg>
      </pc:sldChg>
      <pc:sldChg chg="modSp mod">
        <pc:chgData name="Аделя Сабирова" userId="8979c2a598e2819d" providerId="LiveId" clId="{F8AC082F-564B-4480-8F7A-EAF558EC6089}" dt="2024-09-29T06:07:47.682" v="192" actId="207"/>
        <pc:sldMkLst>
          <pc:docMk/>
          <pc:sldMk cId="0" sldId="262"/>
        </pc:sldMkLst>
        <pc:spChg chg="mod">
          <ac:chgData name="Аделя Сабирова" userId="8979c2a598e2819d" providerId="LiveId" clId="{F8AC082F-564B-4480-8F7A-EAF558EC6089}" dt="2024-09-29T05:29:23.447" v="139" actId="20577"/>
          <ac:spMkLst>
            <pc:docMk/>
            <pc:sldMk cId="0" sldId="262"/>
            <ac:spMk id="913" creationId="{00000000-0000-0000-0000-000000000000}"/>
          </ac:spMkLst>
        </pc:spChg>
        <pc:spChg chg="mod">
          <ac:chgData name="Аделя Сабирова" userId="8979c2a598e2819d" providerId="LiveId" clId="{F8AC082F-564B-4480-8F7A-EAF558EC6089}" dt="2024-09-29T06:07:41.923" v="190" actId="207"/>
          <ac:spMkLst>
            <pc:docMk/>
            <pc:sldMk cId="0" sldId="262"/>
            <ac:spMk id="914" creationId="{00000000-0000-0000-0000-000000000000}"/>
          </ac:spMkLst>
        </pc:spChg>
        <pc:spChg chg="mod">
          <ac:chgData name="Аделя Сабирова" userId="8979c2a598e2819d" providerId="LiveId" clId="{F8AC082F-564B-4480-8F7A-EAF558EC6089}" dt="2024-09-29T06:07:44.531" v="191" actId="207"/>
          <ac:spMkLst>
            <pc:docMk/>
            <pc:sldMk cId="0" sldId="262"/>
            <ac:spMk id="916" creationId="{00000000-0000-0000-0000-000000000000}"/>
          </ac:spMkLst>
        </pc:spChg>
        <pc:spChg chg="mod">
          <ac:chgData name="Аделя Сабирова" userId="8979c2a598e2819d" providerId="LiveId" clId="{F8AC082F-564B-4480-8F7A-EAF558EC6089}" dt="2024-09-29T06:07:47.682" v="192" actId="207"/>
          <ac:spMkLst>
            <pc:docMk/>
            <pc:sldMk cId="0" sldId="262"/>
            <ac:spMk id="918" creationId="{00000000-0000-0000-0000-000000000000}"/>
          </ac:spMkLst>
        </pc:spChg>
      </pc:sldChg>
      <pc:sldChg chg="ord">
        <pc:chgData name="Аделя Сабирова" userId="8979c2a598e2819d" providerId="LiveId" clId="{F8AC082F-564B-4480-8F7A-EAF558EC6089}" dt="2024-09-29T05:33:19.755" v="141"/>
        <pc:sldMkLst>
          <pc:docMk/>
          <pc:sldMk cId="0" sldId="263"/>
        </pc:sldMkLst>
      </pc:sldChg>
      <pc:sldChg chg="addSp delSp modSp mod ord">
        <pc:chgData name="Аделя Сабирова" userId="8979c2a598e2819d" providerId="LiveId" clId="{F8AC082F-564B-4480-8F7A-EAF558EC6089}" dt="2024-09-29T06:02:22.984" v="170" actId="1076"/>
        <pc:sldMkLst>
          <pc:docMk/>
          <pc:sldMk cId="0" sldId="265"/>
        </pc:sldMkLst>
        <pc:spChg chg="add del mod">
          <ac:chgData name="Аделя Сабирова" userId="8979c2a598e2819d" providerId="LiveId" clId="{F8AC082F-564B-4480-8F7A-EAF558EC6089}" dt="2024-09-29T06:01:08.463" v="169" actId="478"/>
          <ac:spMkLst>
            <pc:docMk/>
            <pc:sldMk cId="0" sldId="265"/>
            <ac:spMk id="2" creationId="{B32C2FD2-5F77-AC70-2BA6-7DAD1CE7E711}"/>
          </ac:spMkLst>
        </pc:spChg>
        <pc:spChg chg="add del mod">
          <ac:chgData name="Аделя Сабирова" userId="8979c2a598e2819d" providerId="LiveId" clId="{F8AC082F-564B-4480-8F7A-EAF558EC6089}" dt="2024-09-29T05:17:13.072" v="57" actId="478"/>
          <ac:spMkLst>
            <pc:docMk/>
            <pc:sldMk cId="0" sldId="265"/>
            <ac:spMk id="5" creationId="{91A90CC0-7A79-C24D-1166-8A3E5295A59F}"/>
          </ac:spMkLst>
        </pc:spChg>
        <pc:spChg chg="mod">
          <ac:chgData name="Аделя Сабирова" userId="8979c2a598e2819d" providerId="LiveId" clId="{F8AC082F-564B-4480-8F7A-EAF558EC6089}" dt="2024-09-29T05:19:28.484" v="130" actId="1076"/>
          <ac:spMkLst>
            <pc:docMk/>
            <pc:sldMk cId="0" sldId="265"/>
            <ac:spMk id="1351" creationId="{00000000-0000-0000-0000-000000000000}"/>
          </ac:spMkLst>
        </pc:spChg>
        <pc:spChg chg="del">
          <ac:chgData name="Аделя Сабирова" userId="8979c2a598e2819d" providerId="LiveId" clId="{F8AC082F-564B-4480-8F7A-EAF558EC6089}" dt="2024-09-29T05:17:10.886" v="56" actId="478"/>
          <ac:spMkLst>
            <pc:docMk/>
            <pc:sldMk cId="0" sldId="265"/>
            <ac:spMk id="1352" creationId="{00000000-0000-0000-0000-000000000000}"/>
          </ac:spMkLst>
        </pc:spChg>
        <pc:spChg chg="del">
          <ac:chgData name="Аделя Сабирова" userId="8979c2a598e2819d" providerId="LiveId" clId="{F8AC082F-564B-4480-8F7A-EAF558EC6089}" dt="2024-09-29T05:17:14.863" v="58" actId="478"/>
          <ac:spMkLst>
            <pc:docMk/>
            <pc:sldMk cId="0" sldId="265"/>
            <ac:spMk id="1354" creationId="{00000000-0000-0000-0000-000000000000}"/>
          </ac:spMkLst>
        </pc:spChg>
        <pc:picChg chg="add mod">
          <ac:chgData name="Аделя Сабирова" userId="8979c2a598e2819d" providerId="LiveId" clId="{F8AC082F-564B-4480-8F7A-EAF558EC6089}" dt="2024-09-29T06:02:22.984" v="170" actId="1076"/>
          <ac:picMkLst>
            <pc:docMk/>
            <pc:sldMk cId="0" sldId="265"/>
            <ac:picMk id="3" creationId="{1B259215-A336-CB3B-8056-67EB7854A7C4}"/>
          </ac:picMkLst>
        </pc:picChg>
        <pc:cxnChg chg="mod">
          <ac:chgData name="Аделя Сабирова" userId="8979c2a598e2819d" providerId="LiveId" clId="{F8AC082F-564B-4480-8F7A-EAF558EC6089}" dt="2024-09-29T05:19:40.626" v="132" actId="14100"/>
          <ac:cxnSpMkLst>
            <pc:docMk/>
            <pc:sldMk cId="0" sldId="265"/>
            <ac:cxnSpMk id="1353" creationId="{00000000-0000-0000-0000-000000000000}"/>
          </ac:cxnSpMkLst>
        </pc:cxnChg>
      </pc:sldChg>
      <pc:sldChg chg="addSp delSp modSp mod">
        <pc:chgData name="Аделя Сабирова" userId="8979c2a598e2819d" providerId="LiveId" clId="{F8AC082F-564B-4480-8F7A-EAF558EC6089}" dt="2024-09-29T06:15:31.549" v="250" actId="1076"/>
        <pc:sldMkLst>
          <pc:docMk/>
          <pc:sldMk cId="0" sldId="268"/>
        </pc:sldMkLst>
        <pc:spChg chg="add del">
          <ac:chgData name="Аделя Сабирова" userId="8979c2a598e2819d" providerId="LiveId" clId="{F8AC082F-564B-4480-8F7A-EAF558EC6089}" dt="2024-09-29T00:30:10.217" v="3" actId="22"/>
          <ac:spMkLst>
            <pc:docMk/>
            <pc:sldMk cId="0" sldId="268"/>
            <ac:spMk id="3" creationId="{BDF25471-9932-BC2F-CBD1-8A4AAED34707}"/>
          </ac:spMkLst>
        </pc:spChg>
        <pc:spChg chg="add del mod">
          <ac:chgData name="Аделя Сабирова" userId="8979c2a598e2819d" providerId="LiveId" clId="{F8AC082F-564B-4480-8F7A-EAF558EC6089}" dt="2024-09-29T06:14:45.271" v="238" actId="478"/>
          <ac:spMkLst>
            <pc:docMk/>
            <pc:sldMk cId="0" sldId="268"/>
            <ac:spMk id="3" creationId="{D21F1CFA-8942-DE79-65EC-09E08DE278FC}"/>
          </ac:spMkLst>
        </pc:spChg>
        <pc:spChg chg="add del mod">
          <ac:chgData name="Аделя Сабирова" userId="8979c2a598e2819d" providerId="LiveId" clId="{F8AC082F-564B-4480-8F7A-EAF558EC6089}" dt="2024-09-29T00:31:17.546" v="34" actId="478"/>
          <ac:spMkLst>
            <pc:docMk/>
            <pc:sldMk cId="0" sldId="268"/>
            <ac:spMk id="5" creationId="{77E36BC0-AC1E-C2D8-08C0-451095580BC5}"/>
          </ac:spMkLst>
        </pc:spChg>
        <pc:spChg chg="mod">
          <ac:chgData name="Аделя Сабирова" userId="8979c2a598e2819d" providerId="LiveId" clId="{F8AC082F-564B-4480-8F7A-EAF558EC6089}" dt="2024-09-29T06:15:09.609" v="247" actId="1076"/>
          <ac:spMkLst>
            <pc:docMk/>
            <pc:sldMk cId="0" sldId="268"/>
            <ac:spMk id="2183" creationId="{00000000-0000-0000-0000-000000000000}"/>
          </ac:spMkLst>
        </pc:spChg>
        <pc:spChg chg="del mod">
          <ac:chgData name="Аделя Сабирова" userId="8979c2a598e2819d" providerId="LiveId" clId="{F8AC082F-564B-4480-8F7A-EAF558EC6089}" dt="2024-09-29T06:14:55.690" v="243" actId="478"/>
          <ac:spMkLst>
            <pc:docMk/>
            <pc:sldMk cId="0" sldId="268"/>
            <ac:spMk id="2184" creationId="{00000000-0000-0000-0000-000000000000}"/>
          </ac:spMkLst>
        </pc:spChg>
        <pc:spChg chg="mod">
          <ac:chgData name="Аделя Сабирова" userId="8979c2a598e2819d" providerId="LiveId" clId="{F8AC082F-564B-4480-8F7A-EAF558EC6089}" dt="2024-09-29T06:15:24.974" v="249" actId="1076"/>
          <ac:spMkLst>
            <pc:docMk/>
            <pc:sldMk cId="0" sldId="268"/>
            <ac:spMk id="2185" creationId="{00000000-0000-0000-0000-000000000000}"/>
          </ac:spMkLst>
        </pc:spChg>
        <pc:spChg chg="mod">
          <ac:chgData name="Аделя Сабирова" userId="8979c2a598e2819d" providerId="LiveId" clId="{F8AC082F-564B-4480-8F7A-EAF558EC6089}" dt="2024-09-29T06:15:24.974" v="249" actId="1076"/>
          <ac:spMkLst>
            <pc:docMk/>
            <pc:sldMk cId="0" sldId="268"/>
            <ac:spMk id="2188" creationId="{00000000-0000-0000-0000-000000000000}"/>
          </ac:spMkLst>
        </pc:spChg>
        <pc:spChg chg="del mod">
          <ac:chgData name="Аделя Сабирова" userId="8979c2a598e2819d" providerId="LiveId" clId="{F8AC082F-564B-4480-8F7A-EAF558EC6089}" dt="2024-09-29T06:14:48.914" v="240" actId="478"/>
          <ac:spMkLst>
            <pc:docMk/>
            <pc:sldMk cId="0" sldId="268"/>
            <ac:spMk id="2189" creationId="{00000000-0000-0000-0000-000000000000}"/>
          </ac:spMkLst>
        </pc:spChg>
        <pc:spChg chg="mod">
          <ac:chgData name="Аделя Сабирова" userId="8979c2a598e2819d" providerId="LiveId" clId="{F8AC082F-564B-4480-8F7A-EAF558EC6089}" dt="2024-09-29T06:15:24.974" v="249" actId="1076"/>
          <ac:spMkLst>
            <pc:docMk/>
            <pc:sldMk cId="0" sldId="268"/>
            <ac:spMk id="2192" creationId="{00000000-0000-0000-0000-000000000000}"/>
          </ac:spMkLst>
        </pc:spChg>
        <pc:spChg chg="del mod">
          <ac:chgData name="Аделя Сабирова" userId="8979c2a598e2819d" providerId="LiveId" clId="{F8AC082F-564B-4480-8F7A-EAF558EC6089}" dt="2024-09-29T06:14:43.188" v="237" actId="478"/>
          <ac:spMkLst>
            <pc:docMk/>
            <pc:sldMk cId="0" sldId="268"/>
            <ac:spMk id="2193" creationId="{00000000-0000-0000-0000-000000000000}"/>
          </ac:spMkLst>
        </pc:spChg>
        <pc:picChg chg="mod">
          <ac:chgData name="Аделя Сабирова" userId="8979c2a598e2819d" providerId="LiveId" clId="{F8AC082F-564B-4480-8F7A-EAF558EC6089}" dt="2024-09-29T06:15:24.974" v="249" actId="1076"/>
          <ac:picMkLst>
            <pc:docMk/>
            <pc:sldMk cId="0" sldId="268"/>
            <ac:picMk id="7" creationId="{143ACC50-02BB-3B39-1518-902FBF1B8024}"/>
          </ac:picMkLst>
        </pc:picChg>
        <pc:picChg chg="mod">
          <ac:chgData name="Аделя Сабирова" userId="8979c2a598e2819d" providerId="LiveId" clId="{F8AC082F-564B-4480-8F7A-EAF558EC6089}" dt="2024-09-29T06:15:24.974" v="249" actId="1076"/>
          <ac:picMkLst>
            <pc:docMk/>
            <pc:sldMk cId="0" sldId="268"/>
            <ac:picMk id="11" creationId="{ED4CD52D-F744-075D-B24A-2E3B7A213168}"/>
          </ac:picMkLst>
        </pc:picChg>
        <pc:picChg chg="mod">
          <ac:chgData name="Аделя Сабирова" userId="8979c2a598e2819d" providerId="LiveId" clId="{F8AC082F-564B-4480-8F7A-EAF558EC6089}" dt="2024-09-29T06:15:24.974" v="249" actId="1076"/>
          <ac:picMkLst>
            <pc:docMk/>
            <pc:sldMk cId="0" sldId="268"/>
            <ac:picMk id="21" creationId="{31FC5445-0A3F-BB9C-879B-9BF0EE524D34}"/>
          </ac:picMkLst>
        </pc:picChg>
        <pc:cxnChg chg="mod">
          <ac:chgData name="Аделя Сабирова" userId="8979c2a598e2819d" providerId="LiveId" clId="{F8AC082F-564B-4480-8F7A-EAF558EC6089}" dt="2024-09-29T06:15:24.974" v="249" actId="1076"/>
          <ac:cxnSpMkLst>
            <pc:docMk/>
            <pc:sldMk cId="0" sldId="268"/>
            <ac:cxnSpMk id="2197" creationId="{00000000-0000-0000-0000-000000000000}"/>
          </ac:cxnSpMkLst>
        </pc:cxnChg>
        <pc:cxnChg chg="mod">
          <ac:chgData name="Аделя Сабирова" userId="8979c2a598e2819d" providerId="LiveId" clId="{F8AC082F-564B-4480-8F7A-EAF558EC6089}" dt="2024-09-29T06:15:24.974" v="249" actId="1076"/>
          <ac:cxnSpMkLst>
            <pc:docMk/>
            <pc:sldMk cId="0" sldId="268"/>
            <ac:cxnSpMk id="2198" creationId="{00000000-0000-0000-0000-000000000000}"/>
          </ac:cxnSpMkLst>
        </pc:cxnChg>
        <pc:cxnChg chg="mod">
          <ac:chgData name="Аделя Сабирова" userId="8979c2a598e2819d" providerId="LiveId" clId="{F8AC082F-564B-4480-8F7A-EAF558EC6089}" dt="2024-09-29T06:15:24.974" v="249" actId="1076"/>
          <ac:cxnSpMkLst>
            <pc:docMk/>
            <pc:sldMk cId="0" sldId="268"/>
            <ac:cxnSpMk id="2199" creationId="{00000000-0000-0000-0000-000000000000}"/>
          </ac:cxnSpMkLst>
        </pc:cxnChg>
        <pc:cxnChg chg="mod">
          <ac:chgData name="Аделя Сабирова" userId="8979c2a598e2819d" providerId="LiveId" clId="{F8AC082F-564B-4480-8F7A-EAF558EC6089}" dt="2024-09-29T06:15:31.549" v="250" actId="1076"/>
          <ac:cxnSpMkLst>
            <pc:docMk/>
            <pc:sldMk cId="0" sldId="268"/>
            <ac:cxnSpMk id="2233" creationId="{00000000-0000-0000-0000-000000000000}"/>
          </ac:cxnSpMkLst>
        </pc:cxnChg>
      </pc:sldChg>
      <pc:sldChg chg="delSp modSp mod">
        <pc:chgData name="Аделя Сабирова" userId="8979c2a598e2819d" providerId="LiveId" clId="{F8AC082F-564B-4480-8F7A-EAF558EC6089}" dt="2024-09-29T06:17:11.604" v="278" actId="1076"/>
        <pc:sldMkLst>
          <pc:docMk/>
          <pc:sldMk cId="0" sldId="281"/>
        </pc:sldMkLst>
        <pc:spChg chg="del mod">
          <ac:chgData name="Аделя Сабирова" userId="8979c2a598e2819d" providerId="LiveId" clId="{F8AC082F-564B-4480-8F7A-EAF558EC6089}" dt="2024-09-29T06:05:57.829" v="180" actId="478"/>
          <ac:spMkLst>
            <pc:docMk/>
            <pc:sldMk cId="0" sldId="281"/>
            <ac:spMk id="25" creationId="{A24E2E8D-009A-C8E9-2BB3-77FD73D527E0}"/>
          </ac:spMkLst>
        </pc:spChg>
        <pc:spChg chg="mod">
          <ac:chgData name="Аделя Сабирова" userId="8979c2a598e2819d" providerId="LiveId" clId="{F8AC082F-564B-4480-8F7A-EAF558EC6089}" dt="2024-09-29T06:17:11.604" v="278" actId="1076"/>
          <ac:spMkLst>
            <pc:docMk/>
            <pc:sldMk cId="0" sldId="281"/>
            <ac:spMk id="3125" creationId="{00000000-0000-0000-0000-000000000000}"/>
          </ac:spMkLst>
        </pc:spChg>
        <pc:spChg chg="mod">
          <ac:chgData name="Аделя Сабирова" userId="8979c2a598e2819d" providerId="LiveId" clId="{F8AC082F-564B-4480-8F7A-EAF558EC6089}" dt="2024-09-29T06:17:11.604" v="278" actId="1076"/>
          <ac:spMkLst>
            <pc:docMk/>
            <pc:sldMk cId="0" sldId="281"/>
            <ac:spMk id="3127" creationId="{00000000-0000-0000-0000-000000000000}"/>
          </ac:spMkLst>
        </pc:spChg>
        <pc:spChg chg="mod">
          <ac:chgData name="Аделя Сабирова" userId="8979c2a598e2819d" providerId="LiveId" clId="{F8AC082F-564B-4480-8F7A-EAF558EC6089}" dt="2024-09-29T06:17:11.604" v="278" actId="1076"/>
          <ac:spMkLst>
            <pc:docMk/>
            <pc:sldMk cId="0" sldId="281"/>
            <ac:spMk id="3129" creationId="{00000000-0000-0000-0000-000000000000}"/>
          </ac:spMkLst>
        </pc:spChg>
        <pc:picChg chg="mod">
          <ac:chgData name="Аделя Сабирова" userId="8979c2a598e2819d" providerId="LiveId" clId="{F8AC082F-564B-4480-8F7A-EAF558EC6089}" dt="2024-09-29T06:17:11.604" v="278" actId="1076"/>
          <ac:picMkLst>
            <pc:docMk/>
            <pc:sldMk cId="0" sldId="281"/>
            <ac:picMk id="11" creationId="{B9FD4A88-B88B-10B7-A677-8D3E88D07B11}"/>
          </ac:picMkLst>
        </pc:picChg>
        <pc:picChg chg="mod">
          <ac:chgData name="Аделя Сабирова" userId="8979c2a598e2819d" providerId="LiveId" clId="{F8AC082F-564B-4480-8F7A-EAF558EC6089}" dt="2024-09-29T06:17:11.604" v="278" actId="1076"/>
          <ac:picMkLst>
            <pc:docMk/>
            <pc:sldMk cId="0" sldId="281"/>
            <ac:picMk id="15" creationId="{169B5B9A-D9CD-FEE8-D655-895A6AE45665}"/>
          </ac:picMkLst>
        </pc:picChg>
        <pc:picChg chg="mod">
          <ac:chgData name="Аделя Сабирова" userId="8979c2a598e2819d" providerId="LiveId" clId="{F8AC082F-564B-4480-8F7A-EAF558EC6089}" dt="2024-09-29T06:17:11.604" v="278" actId="1076"/>
          <ac:picMkLst>
            <pc:docMk/>
            <pc:sldMk cId="0" sldId="281"/>
            <ac:picMk id="23" creationId="{0B0EAC68-D22D-F6BE-1656-487D1F025ABE}"/>
          </ac:picMkLst>
        </pc:picChg>
        <pc:cxnChg chg="mod">
          <ac:chgData name="Аделя Сабирова" userId="8979c2a598e2819d" providerId="LiveId" clId="{F8AC082F-564B-4480-8F7A-EAF558EC6089}" dt="2024-09-29T06:17:11.604" v="278" actId="1076"/>
          <ac:cxnSpMkLst>
            <pc:docMk/>
            <pc:sldMk cId="0" sldId="281"/>
            <ac:cxnSpMk id="3130" creationId="{00000000-0000-0000-0000-000000000000}"/>
          </ac:cxnSpMkLst>
        </pc:cxnChg>
        <pc:cxnChg chg="mod">
          <ac:chgData name="Аделя Сабирова" userId="8979c2a598e2819d" providerId="LiveId" clId="{F8AC082F-564B-4480-8F7A-EAF558EC6089}" dt="2024-09-29T06:17:11.604" v="278" actId="1076"/>
          <ac:cxnSpMkLst>
            <pc:docMk/>
            <pc:sldMk cId="0" sldId="281"/>
            <ac:cxnSpMk id="3131" creationId="{00000000-0000-0000-0000-000000000000}"/>
          </ac:cxnSpMkLst>
        </pc:cxnChg>
        <pc:cxnChg chg="mod">
          <ac:chgData name="Аделя Сабирова" userId="8979c2a598e2819d" providerId="LiveId" clId="{F8AC082F-564B-4480-8F7A-EAF558EC6089}" dt="2024-09-29T06:17:11.604" v="278" actId="1076"/>
          <ac:cxnSpMkLst>
            <pc:docMk/>
            <pc:sldMk cId="0" sldId="281"/>
            <ac:cxnSpMk id="3132" creationId="{00000000-0000-0000-0000-000000000000}"/>
          </ac:cxnSpMkLst>
        </pc:cxnChg>
      </pc:sldChg>
      <pc:sldChg chg="addSp delSp modSp mod modClrScheme chgLayout">
        <pc:chgData name="Аделя Сабирова" userId="8979c2a598e2819d" providerId="LiveId" clId="{F8AC082F-564B-4480-8F7A-EAF558EC6089}" dt="2024-09-29T05:27:06.693" v="135" actId="700"/>
        <pc:sldMkLst>
          <pc:docMk/>
          <pc:sldMk cId="2974669091" sldId="305"/>
        </pc:sldMkLst>
        <pc:spChg chg="add del mod ord">
          <ac:chgData name="Аделя Сабирова" userId="8979c2a598e2819d" providerId="LiveId" clId="{F8AC082F-564B-4480-8F7A-EAF558EC6089}" dt="2024-09-29T05:26:58.891" v="134" actId="700"/>
          <ac:spMkLst>
            <pc:docMk/>
            <pc:sldMk cId="2974669091" sldId="305"/>
            <ac:spMk id="2" creationId="{B5B8B4B6-8EC5-3EFB-DA84-4AE0488F5839}"/>
          </ac:spMkLst>
        </pc:spChg>
        <pc:spChg chg="add del mod ord">
          <ac:chgData name="Аделя Сабирова" userId="8979c2a598e2819d" providerId="LiveId" clId="{F8AC082F-564B-4480-8F7A-EAF558EC6089}" dt="2024-09-29T05:26:58.891" v="134" actId="700"/>
          <ac:spMkLst>
            <pc:docMk/>
            <pc:sldMk cId="2974669091" sldId="305"/>
            <ac:spMk id="3" creationId="{4A1F42EE-D7FF-1785-74C0-3AEF7F6734EB}"/>
          </ac:spMkLst>
        </pc:spChg>
        <pc:spChg chg="add del mod ord">
          <ac:chgData name="Аделя Сабирова" userId="8979c2a598e2819d" providerId="LiveId" clId="{F8AC082F-564B-4480-8F7A-EAF558EC6089}" dt="2024-09-29T05:26:58.891" v="134" actId="700"/>
          <ac:spMkLst>
            <pc:docMk/>
            <pc:sldMk cId="2974669091" sldId="305"/>
            <ac:spMk id="4" creationId="{19AF5132-38D8-9F17-F478-F108CBB8708A}"/>
          </ac:spMkLst>
        </pc:spChg>
        <pc:spChg chg="add del mod ord">
          <ac:chgData name="Аделя Сабирова" userId="8979c2a598e2819d" providerId="LiveId" clId="{F8AC082F-564B-4480-8F7A-EAF558EC6089}" dt="2024-09-29T05:26:58.891" v="134" actId="700"/>
          <ac:spMkLst>
            <pc:docMk/>
            <pc:sldMk cId="2974669091" sldId="305"/>
            <ac:spMk id="10" creationId="{3BF81FA2-6F53-8E85-96E7-F178D1CDDAF3}"/>
          </ac:spMkLst>
        </pc:spChg>
        <pc:spChg chg="add del mod ord">
          <ac:chgData name="Аделя Сабирова" userId="8979c2a598e2819d" providerId="LiveId" clId="{F8AC082F-564B-4480-8F7A-EAF558EC6089}" dt="2024-09-29T05:26:58.891" v="134" actId="700"/>
          <ac:spMkLst>
            <pc:docMk/>
            <pc:sldMk cId="2974669091" sldId="305"/>
            <ac:spMk id="11" creationId="{1ABA9554-DA8D-52B5-1512-E5B13AC5323A}"/>
          </ac:spMkLst>
        </pc:spChg>
        <pc:spChg chg="add del mod ord">
          <ac:chgData name="Аделя Сабирова" userId="8979c2a598e2819d" providerId="LiveId" clId="{F8AC082F-564B-4480-8F7A-EAF558EC6089}" dt="2024-09-29T05:26:58.891" v="134" actId="700"/>
          <ac:spMkLst>
            <pc:docMk/>
            <pc:sldMk cId="2974669091" sldId="305"/>
            <ac:spMk id="12" creationId="{399E2E19-F631-25DB-1DC5-A1EEE933EB19}"/>
          </ac:spMkLst>
        </pc:spChg>
        <pc:spChg chg="add del mod ord">
          <ac:chgData name="Аделя Сабирова" userId="8979c2a598e2819d" providerId="LiveId" clId="{F8AC082F-564B-4480-8F7A-EAF558EC6089}" dt="2024-09-29T05:26:58.891" v="134" actId="700"/>
          <ac:spMkLst>
            <pc:docMk/>
            <pc:sldMk cId="2974669091" sldId="305"/>
            <ac:spMk id="13" creationId="{6077EF53-8ED6-85F5-240B-642F076DBA99}"/>
          </ac:spMkLst>
        </pc:spChg>
        <pc:spChg chg="add del mod ord">
          <ac:chgData name="Аделя Сабирова" userId="8979c2a598e2819d" providerId="LiveId" clId="{F8AC082F-564B-4480-8F7A-EAF558EC6089}" dt="2024-09-29T05:26:58.891" v="134" actId="700"/>
          <ac:spMkLst>
            <pc:docMk/>
            <pc:sldMk cId="2974669091" sldId="305"/>
            <ac:spMk id="14" creationId="{E624DCB7-5697-336D-CAB5-0FCC2E412FE3}"/>
          </ac:spMkLst>
        </pc:spChg>
        <pc:spChg chg="add del mod ord">
          <ac:chgData name="Аделя Сабирова" userId="8979c2a598e2819d" providerId="LiveId" clId="{F8AC082F-564B-4480-8F7A-EAF558EC6089}" dt="2024-09-29T05:26:58.891" v="134" actId="700"/>
          <ac:spMkLst>
            <pc:docMk/>
            <pc:sldMk cId="2974669091" sldId="305"/>
            <ac:spMk id="15" creationId="{2BEF5B98-B03E-685B-0792-10BC73F521E0}"/>
          </ac:spMkLst>
        </pc:spChg>
        <pc:spChg chg="add del mod ord">
          <ac:chgData name="Аделя Сабирова" userId="8979c2a598e2819d" providerId="LiveId" clId="{F8AC082F-564B-4480-8F7A-EAF558EC6089}" dt="2024-09-29T05:26:58.891" v="134" actId="700"/>
          <ac:spMkLst>
            <pc:docMk/>
            <pc:sldMk cId="2974669091" sldId="305"/>
            <ac:spMk id="16" creationId="{1CBECD30-CFC9-42AB-36BC-4334CD199B2E}"/>
          </ac:spMkLst>
        </pc:spChg>
        <pc:spChg chg="add del mod ord">
          <ac:chgData name="Аделя Сабирова" userId="8979c2a598e2819d" providerId="LiveId" clId="{F8AC082F-564B-4480-8F7A-EAF558EC6089}" dt="2024-09-29T05:26:58.891" v="134" actId="700"/>
          <ac:spMkLst>
            <pc:docMk/>
            <pc:sldMk cId="2974669091" sldId="305"/>
            <ac:spMk id="17" creationId="{6E9F3B80-8739-60B9-DB3B-C451488F3E9F}"/>
          </ac:spMkLst>
        </pc:spChg>
        <pc:spChg chg="add del mod ord">
          <ac:chgData name="Аделя Сабирова" userId="8979c2a598e2819d" providerId="LiveId" clId="{F8AC082F-564B-4480-8F7A-EAF558EC6089}" dt="2024-09-29T05:26:58.891" v="134" actId="700"/>
          <ac:spMkLst>
            <pc:docMk/>
            <pc:sldMk cId="2974669091" sldId="305"/>
            <ac:spMk id="18" creationId="{A46C82C6-9AE5-6D2A-3D11-2F8D5661C8D0}"/>
          </ac:spMkLst>
        </pc:spChg>
        <pc:spChg chg="add del mod ord">
          <ac:chgData name="Аделя Сабирова" userId="8979c2a598e2819d" providerId="LiveId" clId="{F8AC082F-564B-4480-8F7A-EAF558EC6089}" dt="2024-09-29T05:26:58.891" v="134" actId="700"/>
          <ac:spMkLst>
            <pc:docMk/>
            <pc:sldMk cId="2974669091" sldId="305"/>
            <ac:spMk id="19" creationId="{DCB181BE-8254-3143-914F-EF0C2BDEB230}"/>
          </ac:spMkLst>
        </pc:spChg>
        <pc:spChg chg="add del mod ord">
          <ac:chgData name="Аделя Сабирова" userId="8979c2a598e2819d" providerId="LiveId" clId="{F8AC082F-564B-4480-8F7A-EAF558EC6089}" dt="2024-09-29T05:26:58.891" v="134" actId="700"/>
          <ac:spMkLst>
            <pc:docMk/>
            <pc:sldMk cId="2974669091" sldId="305"/>
            <ac:spMk id="20" creationId="{6B1207CA-5ACD-7ABE-0729-D1D87B499B46}"/>
          </ac:spMkLst>
        </pc:spChg>
        <pc:spChg chg="add del mod ord">
          <ac:chgData name="Аделя Сабирова" userId="8979c2a598e2819d" providerId="LiveId" clId="{F8AC082F-564B-4480-8F7A-EAF558EC6089}" dt="2024-09-29T05:26:58.891" v="134" actId="700"/>
          <ac:spMkLst>
            <pc:docMk/>
            <pc:sldMk cId="2974669091" sldId="305"/>
            <ac:spMk id="21" creationId="{88C69AF0-B377-9698-3B34-14EBDD6958C3}"/>
          </ac:spMkLst>
        </pc:spChg>
        <pc:spChg chg="add del mod ord">
          <ac:chgData name="Аделя Сабирова" userId="8979c2a598e2819d" providerId="LiveId" clId="{F8AC082F-564B-4480-8F7A-EAF558EC6089}" dt="2024-09-29T05:26:58.891" v="134" actId="700"/>
          <ac:spMkLst>
            <pc:docMk/>
            <pc:sldMk cId="2974669091" sldId="305"/>
            <ac:spMk id="22" creationId="{6792BCC5-E1EC-37E1-F8E3-0C86B76D0BB0}"/>
          </ac:spMkLst>
        </pc:spChg>
        <pc:spChg chg="add del mod ord">
          <ac:chgData name="Аделя Сабирова" userId="8979c2a598e2819d" providerId="LiveId" clId="{F8AC082F-564B-4480-8F7A-EAF558EC6089}" dt="2024-09-29T05:26:58.891" v="134" actId="700"/>
          <ac:spMkLst>
            <pc:docMk/>
            <pc:sldMk cId="2974669091" sldId="305"/>
            <ac:spMk id="23" creationId="{1720DA8F-2D18-4480-32BB-7138850E7955}"/>
          </ac:spMkLst>
        </pc:spChg>
        <pc:spChg chg="add del mod ord">
          <ac:chgData name="Аделя Сабирова" userId="8979c2a598e2819d" providerId="LiveId" clId="{F8AC082F-564B-4480-8F7A-EAF558EC6089}" dt="2024-09-29T05:26:58.891" v="134" actId="700"/>
          <ac:spMkLst>
            <pc:docMk/>
            <pc:sldMk cId="2974669091" sldId="305"/>
            <ac:spMk id="24" creationId="{455FC484-DF55-6651-22C9-98CC76E1B2E1}"/>
          </ac:spMkLst>
        </pc:spChg>
        <pc:spChg chg="add del mod ord">
          <ac:chgData name="Аделя Сабирова" userId="8979c2a598e2819d" providerId="LiveId" clId="{F8AC082F-564B-4480-8F7A-EAF558EC6089}" dt="2024-09-29T05:26:58.891" v="134" actId="700"/>
          <ac:spMkLst>
            <pc:docMk/>
            <pc:sldMk cId="2974669091" sldId="305"/>
            <ac:spMk id="25" creationId="{B3091845-D2E6-A3E2-9387-F8B1C24F308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FFBBFA-6AF7-47D4-B6BD-8C7AAF0BBFC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16AFDB8-D906-47F3-9B08-E61D0F6D3794}">
      <dgm:prSet custT="1"/>
      <dgm:spPr/>
      <dgm:t>
        <a:bodyPr/>
        <a:lstStyle/>
        <a:p>
          <a:r>
            <a:rPr lang="ru-RU" sz="1800" b="1" i="0" dirty="0">
              <a:solidFill>
                <a:srgbClr val="3C78D8"/>
              </a:solidFill>
            </a:rPr>
            <a:t>Нет информации о пользователе</a:t>
          </a:r>
          <a:endParaRPr lang="ru-RU" sz="1800" b="1" dirty="0">
            <a:solidFill>
              <a:srgbClr val="3C78D8"/>
            </a:solidFill>
          </a:endParaRPr>
        </a:p>
      </dgm:t>
    </dgm:pt>
    <dgm:pt modelId="{74D0FE6E-7DAF-4FA2-BFF4-711076B33544}" type="parTrans" cxnId="{B97E4271-3D3A-4CFE-BD10-D749571791ED}">
      <dgm:prSet/>
      <dgm:spPr/>
      <dgm:t>
        <a:bodyPr/>
        <a:lstStyle/>
        <a:p>
          <a:endParaRPr lang="ru-RU"/>
        </a:p>
      </dgm:t>
    </dgm:pt>
    <dgm:pt modelId="{FA377DB9-C652-495E-BC9B-D62D89351AD7}" type="sibTrans" cxnId="{B97E4271-3D3A-4CFE-BD10-D749571791ED}">
      <dgm:prSet/>
      <dgm:spPr/>
      <dgm:t>
        <a:bodyPr/>
        <a:lstStyle/>
        <a:p>
          <a:endParaRPr lang="ru-RU"/>
        </a:p>
      </dgm:t>
    </dgm:pt>
    <dgm:pt modelId="{1B31A5E5-2EBB-4C99-A74B-3DF45E825A96}">
      <dgm:prSet/>
      <dgm:spPr/>
      <dgm:t>
        <a:bodyPr/>
        <a:lstStyle/>
        <a:p>
          <a:r>
            <a:rPr lang="ru-RU" b="1" i="0" dirty="0">
              <a:solidFill>
                <a:srgbClr val="3C78D8"/>
              </a:solidFill>
            </a:rPr>
            <a:t>Неверные предположения</a:t>
          </a:r>
          <a:endParaRPr lang="ru-RU" b="1" dirty="0">
            <a:solidFill>
              <a:srgbClr val="3C78D8"/>
            </a:solidFill>
          </a:endParaRPr>
        </a:p>
      </dgm:t>
    </dgm:pt>
    <dgm:pt modelId="{E37C212C-2CFD-4CAB-952A-2F1E55B38687}" type="parTrans" cxnId="{DCE49503-EEB9-49CA-9FB9-EE0019C37286}">
      <dgm:prSet/>
      <dgm:spPr/>
      <dgm:t>
        <a:bodyPr/>
        <a:lstStyle/>
        <a:p>
          <a:endParaRPr lang="ru-RU"/>
        </a:p>
      </dgm:t>
    </dgm:pt>
    <dgm:pt modelId="{AC7D12F8-6426-4AFB-A444-4366CEBC68BC}" type="sibTrans" cxnId="{DCE49503-EEB9-49CA-9FB9-EE0019C37286}">
      <dgm:prSet/>
      <dgm:spPr/>
      <dgm:t>
        <a:bodyPr/>
        <a:lstStyle/>
        <a:p>
          <a:endParaRPr lang="ru-RU"/>
        </a:p>
      </dgm:t>
    </dgm:pt>
    <dgm:pt modelId="{8E059AF4-1DA7-454D-8DB1-26B7D4BD3584}">
      <dgm:prSet/>
      <dgm:spPr/>
      <dgm:t>
        <a:bodyPr/>
        <a:lstStyle/>
        <a:p>
          <a:r>
            <a:rPr lang="ru-RU" b="1" i="0" dirty="0">
              <a:solidFill>
                <a:srgbClr val="3C78D8"/>
              </a:solidFill>
            </a:rPr>
            <a:t>быстрая потеря интереса</a:t>
          </a:r>
          <a:endParaRPr lang="ru-RU" dirty="0">
            <a:solidFill>
              <a:schemeClr val="tx1"/>
            </a:solidFill>
          </a:endParaRPr>
        </a:p>
      </dgm:t>
    </dgm:pt>
    <dgm:pt modelId="{E5F883BA-9380-42BF-96A2-12A88DAF0935}" type="parTrans" cxnId="{47DBAD5E-C923-40BC-802E-BB6A51D6B1AB}">
      <dgm:prSet/>
      <dgm:spPr/>
      <dgm:t>
        <a:bodyPr/>
        <a:lstStyle/>
        <a:p>
          <a:endParaRPr lang="ru-RU"/>
        </a:p>
      </dgm:t>
    </dgm:pt>
    <dgm:pt modelId="{A17B0B23-DFA1-495D-B3FF-5FDDBF44420C}" type="sibTrans" cxnId="{47DBAD5E-C923-40BC-802E-BB6A51D6B1AB}">
      <dgm:prSet/>
      <dgm:spPr/>
      <dgm:t>
        <a:bodyPr/>
        <a:lstStyle/>
        <a:p>
          <a:endParaRPr lang="ru-RU"/>
        </a:p>
      </dgm:t>
    </dgm:pt>
    <dgm:pt modelId="{812476BB-FE4C-4D21-B20C-9CB712E0AC71}" type="pres">
      <dgm:prSet presAssocID="{89FFBBFA-6AF7-47D4-B6BD-8C7AAF0BBFCF}" presName="Name0" presStyleCnt="0">
        <dgm:presLayoutVars>
          <dgm:dir/>
          <dgm:resizeHandles val="exact"/>
        </dgm:presLayoutVars>
      </dgm:prSet>
      <dgm:spPr/>
    </dgm:pt>
    <dgm:pt modelId="{608E7474-522D-43C1-87F1-963DEA1AE13F}" type="pres">
      <dgm:prSet presAssocID="{E16AFDB8-D906-47F3-9B08-E61D0F6D3794}" presName="node" presStyleLbl="node1" presStyleIdx="0" presStyleCnt="3">
        <dgm:presLayoutVars>
          <dgm:bulletEnabled val="1"/>
        </dgm:presLayoutVars>
      </dgm:prSet>
      <dgm:spPr/>
    </dgm:pt>
    <dgm:pt modelId="{EF4E87E3-F41C-48AA-A73A-5F3F8FD933CE}" type="pres">
      <dgm:prSet presAssocID="{FA377DB9-C652-495E-BC9B-D62D89351AD7}" presName="sibTrans" presStyleLbl="sibTrans2D1" presStyleIdx="0" presStyleCnt="2"/>
      <dgm:spPr/>
    </dgm:pt>
    <dgm:pt modelId="{5491FC1C-07C3-4C12-9C32-8D9E97613880}" type="pres">
      <dgm:prSet presAssocID="{FA377DB9-C652-495E-BC9B-D62D89351AD7}" presName="connectorText" presStyleLbl="sibTrans2D1" presStyleIdx="0" presStyleCnt="2"/>
      <dgm:spPr/>
    </dgm:pt>
    <dgm:pt modelId="{6DD12766-52BE-47A4-B2C6-81540F94CB5D}" type="pres">
      <dgm:prSet presAssocID="{1B31A5E5-2EBB-4C99-A74B-3DF45E825A96}" presName="node" presStyleLbl="node1" presStyleIdx="1" presStyleCnt="3">
        <dgm:presLayoutVars>
          <dgm:bulletEnabled val="1"/>
        </dgm:presLayoutVars>
      </dgm:prSet>
      <dgm:spPr/>
    </dgm:pt>
    <dgm:pt modelId="{D08130CE-C527-4B96-A617-E9BACD37A9A7}" type="pres">
      <dgm:prSet presAssocID="{AC7D12F8-6426-4AFB-A444-4366CEBC68BC}" presName="sibTrans" presStyleLbl="sibTrans2D1" presStyleIdx="1" presStyleCnt="2"/>
      <dgm:spPr/>
    </dgm:pt>
    <dgm:pt modelId="{9B675295-91E5-418D-9633-1CF501158F66}" type="pres">
      <dgm:prSet presAssocID="{AC7D12F8-6426-4AFB-A444-4366CEBC68BC}" presName="connectorText" presStyleLbl="sibTrans2D1" presStyleIdx="1" presStyleCnt="2"/>
      <dgm:spPr/>
    </dgm:pt>
    <dgm:pt modelId="{7AB1578D-2255-4756-AB23-FB920865E3BB}" type="pres">
      <dgm:prSet presAssocID="{8E059AF4-1DA7-454D-8DB1-26B7D4BD3584}" presName="node" presStyleLbl="node1" presStyleIdx="2" presStyleCnt="3">
        <dgm:presLayoutVars>
          <dgm:bulletEnabled val="1"/>
        </dgm:presLayoutVars>
      </dgm:prSet>
      <dgm:spPr/>
    </dgm:pt>
  </dgm:ptLst>
  <dgm:cxnLst>
    <dgm:cxn modelId="{DCE49503-EEB9-49CA-9FB9-EE0019C37286}" srcId="{89FFBBFA-6AF7-47D4-B6BD-8C7AAF0BBFCF}" destId="{1B31A5E5-2EBB-4C99-A74B-3DF45E825A96}" srcOrd="1" destOrd="0" parTransId="{E37C212C-2CFD-4CAB-952A-2F1E55B38687}" sibTransId="{AC7D12F8-6426-4AFB-A444-4366CEBC68BC}"/>
    <dgm:cxn modelId="{F4F58815-891E-4023-B4F3-DD05A4F6FC8A}" type="presOf" srcId="{AC7D12F8-6426-4AFB-A444-4366CEBC68BC}" destId="{D08130CE-C527-4B96-A617-E9BACD37A9A7}" srcOrd="0" destOrd="0" presId="urn:microsoft.com/office/officeart/2005/8/layout/process1"/>
    <dgm:cxn modelId="{55C4E13F-8AAE-4C3D-A993-D907FA4A43DC}" type="presOf" srcId="{FA377DB9-C652-495E-BC9B-D62D89351AD7}" destId="{EF4E87E3-F41C-48AA-A73A-5F3F8FD933CE}" srcOrd="0" destOrd="0" presId="urn:microsoft.com/office/officeart/2005/8/layout/process1"/>
    <dgm:cxn modelId="{47DBAD5E-C923-40BC-802E-BB6A51D6B1AB}" srcId="{89FFBBFA-6AF7-47D4-B6BD-8C7AAF0BBFCF}" destId="{8E059AF4-1DA7-454D-8DB1-26B7D4BD3584}" srcOrd="2" destOrd="0" parTransId="{E5F883BA-9380-42BF-96A2-12A88DAF0935}" sibTransId="{A17B0B23-DFA1-495D-B3FF-5FDDBF44420C}"/>
    <dgm:cxn modelId="{08796541-8097-4785-AE8C-624C1B66B3BD}" type="presOf" srcId="{E16AFDB8-D906-47F3-9B08-E61D0F6D3794}" destId="{608E7474-522D-43C1-87F1-963DEA1AE13F}" srcOrd="0" destOrd="0" presId="urn:microsoft.com/office/officeart/2005/8/layout/process1"/>
    <dgm:cxn modelId="{B97E4271-3D3A-4CFE-BD10-D749571791ED}" srcId="{89FFBBFA-6AF7-47D4-B6BD-8C7AAF0BBFCF}" destId="{E16AFDB8-D906-47F3-9B08-E61D0F6D3794}" srcOrd="0" destOrd="0" parTransId="{74D0FE6E-7DAF-4FA2-BFF4-711076B33544}" sibTransId="{FA377DB9-C652-495E-BC9B-D62D89351AD7}"/>
    <dgm:cxn modelId="{C2B00EA8-ACFC-480C-948A-6D837F957B28}" type="presOf" srcId="{8E059AF4-1DA7-454D-8DB1-26B7D4BD3584}" destId="{7AB1578D-2255-4756-AB23-FB920865E3BB}" srcOrd="0" destOrd="0" presId="urn:microsoft.com/office/officeart/2005/8/layout/process1"/>
    <dgm:cxn modelId="{CF5A3EC0-E8CE-44E1-8D1F-776ADB8E1837}" type="presOf" srcId="{AC7D12F8-6426-4AFB-A444-4366CEBC68BC}" destId="{9B675295-91E5-418D-9633-1CF501158F66}" srcOrd="1" destOrd="0" presId="urn:microsoft.com/office/officeart/2005/8/layout/process1"/>
    <dgm:cxn modelId="{34928BCC-63EB-4FD4-A357-58D7861EFD01}" type="presOf" srcId="{FA377DB9-C652-495E-BC9B-D62D89351AD7}" destId="{5491FC1C-07C3-4C12-9C32-8D9E97613880}" srcOrd="1" destOrd="0" presId="urn:microsoft.com/office/officeart/2005/8/layout/process1"/>
    <dgm:cxn modelId="{20FFEAD3-F049-4819-9531-D1F05CDF4204}" type="presOf" srcId="{89FFBBFA-6AF7-47D4-B6BD-8C7AAF0BBFCF}" destId="{812476BB-FE4C-4D21-B20C-9CB712E0AC71}" srcOrd="0" destOrd="0" presId="urn:microsoft.com/office/officeart/2005/8/layout/process1"/>
    <dgm:cxn modelId="{BDF368FB-A13A-4DC7-9978-CA353476AFA0}" type="presOf" srcId="{1B31A5E5-2EBB-4C99-A74B-3DF45E825A96}" destId="{6DD12766-52BE-47A4-B2C6-81540F94CB5D}" srcOrd="0" destOrd="0" presId="urn:microsoft.com/office/officeart/2005/8/layout/process1"/>
    <dgm:cxn modelId="{F9395104-32DE-4D6F-8ED5-F7DFE7AF2309}" type="presParOf" srcId="{812476BB-FE4C-4D21-B20C-9CB712E0AC71}" destId="{608E7474-522D-43C1-87F1-963DEA1AE13F}" srcOrd="0" destOrd="0" presId="urn:microsoft.com/office/officeart/2005/8/layout/process1"/>
    <dgm:cxn modelId="{A32BAE51-C280-45C7-853D-8D519E7A4039}" type="presParOf" srcId="{812476BB-FE4C-4D21-B20C-9CB712E0AC71}" destId="{EF4E87E3-F41C-48AA-A73A-5F3F8FD933CE}" srcOrd="1" destOrd="0" presId="urn:microsoft.com/office/officeart/2005/8/layout/process1"/>
    <dgm:cxn modelId="{DFC855AD-3108-4781-A659-A2F2FC7CA8B2}" type="presParOf" srcId="{EF4E87E3-F41C-48AA-A73A-5F3F8FD933CE}" destId="{5491FC1C-07C3-4C12-9C32-8D9E97613880}" srcOrd="0" destOrd="0" presId="urn:microsoft.com/office/officeart/2005/8/layout/process1"/>
    <dgm:cxn modelId="{F0138FBC-8EC7-4BAA-A083-BB9660AC1401}" type="presParOf" srcId="{812476BB-FE4C-4D21-B20C-9CB712E0AC71}" destId="{6DD12766-52BE-47A4-B2C6-81540F94CB5D}" srcOrd="2" destOrd="0" presId="urn:microsoft.com/office/officeart/2005/8/layout/process1"/>
    <dgm:cxn modelId="{DF5CE7F5-222D-4AAC-A43B-6F1A43F8A3E4}" type="presParOf" srcId="{812476BB-FE4C-4D21-B20C-9CB712E0AC71}" destId="{D08130CE-C527-4B96-A617-E9BACD37A9A7}" srcOrd="3" destOrd="0" presId="urn:microsoft.com/office/officeart/2005/8/layout/process1"/>
    <dgm:cxn modelId="{5238A40A-1A87-41EB-8564-3C7BC282AD88}" type="presParOf" srcId="{D08130CE-C527-4B96-A617-E9BACD37A9A7}" destId="{9B675295-91E5-418D-9633-1CF501158F66}" srcOrd="0" destOrd="0" presId="urn:microsoft.com/office/officeart/2005/8/layout/process1"/>
    <dgm:cxn modelId="{8EF83808-F3E0-4EAF-A2B8-0C4B6B9871F7}" type="presParOf" srcId="{812476BB-FE4C-4D21-B20C-9CB712E0AC71}" destId="{7AB1578D-2255-4756-AB23-FB920865E3B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E7474-522D-43C1-87F1-963DEA1AE13F}">
      <dsp:nvSpPr>
        <dsp:cNvPr id="0" name=""/>
        <dsp:cNvSpPr/>
      </dsp:nvSpPr>
      <dsp:spPr>
        <a:xfrm>
          <a:off x="6771" y="1028158"/>
          <a:ext cx="2023804" cy="1214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i="0" kern="1200" dirty="0">
              <a:solidFill>
                <a:srgbClr val="3C78D8"/>
              </a:solidFill>
            </a:rPr>
            <a:t>Нет информации о пользователе</a:t>
          </a:r>
          <a:endParaRPr lang="ru-RU" sz="1800" b="1" kern="1200" dirty="0">
            <a:solidFill>
              <a:srgbClr val="3C78D8"/>
            </a:solidFill>
          </a:endParaRPr>
        </a:p>
      </dsp:txBody>
      <dsp:txXfrm>
        <a:off x="42336" y="1063723"/>
        <a:ext cx="1952674" cy="1143152"/>
      </dsp:txXfrm>
    </dsp:sp>
    <dsp:sp modelId="{EF4E87E3-F41C-48AA-A73A-5F3F8FD933CE}">
      <dsp:nvSpPr>
        <dsp:cNvPr id="0" name=""/>
        <dsp:cNvSpPr/>
      </dsp:nvSpPr>
      <dsp:spPr>
        <a:xfrm>
          <a:off x="2232956" y="1384348"/>
          <a:ext cx="429046" cy="5019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>
        <a:off x="2232956" y="1484729"/>
        <a:ext cx="300332" cy="301141"/>
      </dsp:txXfrm>
    </dsp:sp>
    <dsp:sp modelId="{6DD12766-52BE-47A4-B2C6-81540F94CB5D}">
      <dsp:nvSpPr>
        <dsp:cNvPr id="0" name=""/>
        <dsp:cNvSpPr/>
      </dsp:nvSpPr>
      <dsp:spPr>
        <a:xfrm>
          <a:off x="2840097" y="1028158"/>
          <a:ext cx="2023804" cy="1214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i="0" kern="1200" dirty="0">
              <a:solidFill>
                <a:srgbClr val="3C78D8"/>
              </a:solidFill>
            </a:rPr>
            <a:t>Неверные предположения</a:t>
          </a:r>
          <a:endParaRPr lang="ru-RU" sz="1800" b="1" kern="1200" dirty="0">
            <a:solidFill>
              <a:srgbClr val="3C78D8"/>
            </a:solidFill>
          </a:endParaRPr>
        </a:p>
      </dsp:txBody>
      <dsp:txXfrm>
        <a:off x="2875662" y="1063723"/>
        <a:ext cx="1952674" cy="1143152"/>
      </dsp:txXfrm>
    </dsp:sp>
    <dsp:sp modelId="{D08130CE-C527-4B96-A617-E9BACD37A9A7}">
      <dsp:nvSpPr>
        <dsp:cNvPr id="0" name=""/>
        <dsp:cNvSpPr/>
      </dsp:nvSpPr>
      <dsp:spPr>
        <a:xfrm>
          <a:off x="5066282" y="1384348"/>
          <a:ext cx="429046" cy="5019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ru-RU" sz="1400" kern="1200"/>
        </a:p>
      </dsp:txBody>
      <dsp:txXfrm>
        <a:off x="5066282" y="1484729"/>
        <a:ext cx="300332" cy="301141"/>
      </dsp:txXfrm>
    </dsp:sp>
    <dsp:sp modelId="{7AB1578D-2255-4756-AB23-FB920865E3BB}">
      <dsp:nvSpPr>
        <dsp:cNvPr id="0" name=""/>
        <dsp:cNvSpPr/>
      </dsp:nvSpPr>
      <dsp:spPr>
        <a:xfrm>
          <a:off x="5673424" y="1028158"/>
          <a:ext cx="2023804" cy="12142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b="1" i="0" kern="1200" dirty="0">
              <a:solidFill>
                <a:srgbClr val="3C78D8"/>
              </a:solidFill>
            </a:rPr>
            <a:t>быстрая потеря интереса</a:t>
          </a:r>
          <a:endParaRPr lang="ru-RU" sz="1800" kern="1200" dirty="0">
            <a:solidFill>
              <a:schemeClr val="tx1"/>
            </a:solidFill>
          </a:endParaRPr>
        </a:p>
      </dsp:txBody>
      <dsp:txXfrm>
        <a:off x="5708989" y="1063723"/>
        <a:ext cx="1952674" cy="1143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g919cc0fa9a_0_1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1" name="Google Shape;2181;g919cc0fa9a_0_1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923fd3c64a_1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923fd3c64a_1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7" name="Google Shape;3197;g914e35b3eb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8" name="Google Shape;3198;g914e35b3eb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919cc0fa9a_0_1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919cc0fa9a_0_1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0" name="Google Shape;3120;g914e35b3eb_0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1" name="Google Shape;3121;g914e35b3eb_0_7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8fc1f8f685_0_1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8fc1f8f685_0_1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8fc1f8f685_0_1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8fc1f8f685_0_1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923fd3c64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923fd3c64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8fc1f8f685_0_1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8fc1f8f685_0_1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8fc1f8f685_0_1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8fc1f8f685_0_1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095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8fc1f8f685_0_2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8fc1f8f685_0_2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798825" y="47178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999275" y="-160295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16150" y="460350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316175" y="-160295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20000" y="1272375"/>
            <a:ext cx="3887700" cy="169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20000" y="3078500"/>
            <a:ext cx="3236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3738150" y="5400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163" name="Google Shape;163;p15"/>
          <p:cNvSpPr txBox="1">
            <a:spLocks noGrp="1"/>
          </p:cNvSpPr>
          <p:nvPr>
            <p:ph type="subTitle" idx="1"/>
          </p:nvPr>
        </p:nvSpPr>
        <p:spPr>
          <a:xfrm>
            <a:off x="720000" y="2808400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subTitle" idx="2"/>
          </p:nvPr>
        </p:nvSpPr>
        <p:spPr>
          <a:xfrm>
            <a:off x="877050" y="3152800"/>
            <a:ext cx="21144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5"/>
          <p:cNvSpPr txBox="1">
            <a:spLocks noGrp="1"/>
          </p:cNvSpPr>
          <p:nvPr>
            <p:ph type="subTitle" idx="3"/>
          </p:nvPr>
        </p:nvSpPr>
        <p:spPr>
          <a:xfrm>
            <a:off x="3357750" y="2808400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15"/>
          <p:cNvSpPr txBox="1">
            <a:spLocks noGrp="1"/>
          </p:cNvSpPr>
          <p:nvPr>
            <p:ph type="subTitle" idx="4"/>
          </p:nvPr>
        </p:nvSpPr>
        <p:spPr>
          <a:xfrm>
            <a:off x="3514800" y="3152800"/>
            <a:ext cx="21144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subTitle" idx="5"/>
          </p:nvPr>
        </p:nvSpPr>
        <p:spPr>
          <a:xfrm>
            <a:off x="5995500" y="2808400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subTitle" idx="6"/>
          </p:nvPr>
        </p:nvSpPr>
        <p:spPr>
          <a:xfrm>
            <a:off x="6152550" y="3152800"/>
            <a:ext cx="21144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5"/>
          <p:cNvSpPr/>
          <p:nvPr/>
        </p:nvSpPr>
        <p:spPr>
          <a:xfrm>
            <a:off x="-179100" y="907075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5"/>
          <p:cNvSpPr/>
          <p:nvPr/>
        </p:nvSpPr>
        <p:spPr>
          <a:xfrm>
            <a:off x="-1596800" y="-168097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5"/>
          <p:cNvSpPr/>
          <p:nvPr/>
        </p:nvSpPr>
        <p:spPr>
          <a:xfrm rot="10800000">
            <a:off x="8813100" y="3881625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5"/>
          <p:cNvSpPr/>
          <p:nvPr/>
        </p:nvSpPr>
        <p:spPr>
          <a:xfrm rot="10800000">
            <a:off x="8245400" y="448427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5"/>
          <p:cNvSpPr/>
          <p:nvPr/>
        </p:nvSpPr>
        <p:spPr>
          <a:xfrm>
            <a:off x="8424000" y="-3096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5"/>
          <p:cNvSpPr/>
          <p:nvPr/>
        </p:nvSpPr>
        <p:spPr>
          <a:xfrm>
            <a:off x="-157550" y="46035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"/>
          <p:cNvSpPr/>
          <p:nvPr/>
        </p:nvSpPr>
        <p:spPr>
          <a:xfrm>
            <a:off x="-1451875" y="416617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title"/>
          </p:nvPr>
        </p:nvSpPr>
        <p:spPr>
          <a:xfrm>
            <a:off x="2902650" y="3593475"/>
            <a:ext cx="333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178" name="Google Shape;178;p16"/>
          <p:cNvSpPr txBox="1">
            <a:spLocks noGrp="1"/>
          </p:cNvSpPr>
          <p:nvPr>
            <p:ph type="subTitle" idx="1"/>
          </p:nvPr>
        </p:nvSpPr>
        <p:spPr>
          <a:xfrm>
            <a:off x="1884900" y="1660175"/>
            <a:ext cx="5374200" cy="18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9" name="Google Shape;179;p16"/>
          <p:cNvSpPr/>
          <p:nvPr/>
        </p:nvSpPr>
        <p:spPr>
          <a:xfrm>
            <a:off x="8424000" y="46035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6"/>
          <p:cNvSpPr/>
          <p:nvPr/>
        </p:nvSpPr>
        <p:spPr>
          <a:xfrm>
            <a:off x="7443000" y="-165285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6"/>
          <p:cNvSpPr/>
          <p:nvPr/>
        </p:nvSpPr>
        <p:spPr>
          <a:xfrm>
            <a:off x="8767350" y="1017725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6"/>
          <p:cNvSpPr/>
          <p:nvPr/>
        </p:nvSpPr>
        <p:spPr>
          <a:xfrm>
            <a:off x="720000" y="-239575"/>
            <a:ext cx="510000" cy="5100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6"/>
          <p:cNvSpPr/>
          <p:nvPr/>
        </p:nvSpPr>
        <p:spPr>
          <a:xfrm>
            <a:off x="-129600" y="-133350"/>
            <a:ext cx="849600" cy="84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16"/>
          <p:cNvGrpSpPr/>
          <p:nvPr/>
        </p:nvGrpSpPr>
        <p:grpSpPr>
          <a:xfrm>
            <a:off x="587948" y="1650882"/>
            <a:ext cx="1178434" cy="2421967"/>
            <a:chOff x="587948" y="1650882"/>
            <a:chExt cx="1178434" cy="2421967"/>
          </a:xfrm>
        </p:grpSpPr>
        <p:sp>
          <p:nvSpPr>
            <p:cNvPr id="185" name="Google Shape;185;p16"/>
            <p:cNvSpPr/>
            <p:nvPr/>
          </p:nvSpPr>
          <p:spPr>
            <a:xfrm>
              <a:off x="587948" y="2605392"/>
              <a:ext cx="185307" cy="175862"/>
            </a:xfrm>
            <a:custGeom>
              <a:avLst/>
              <a:gdLst/>
              <a:ahLst/>
              <a:cxnLst/>
              <a:rect l="l" t="t" r="r" b="b"/>
              <a:pathLst>
                <a:path w="5238" h="4971" extrusionOk="0">
                  <a:moveTo>
                    <a:pt x="2636" y="1"/>
                  </a:moveTo>
                  <a:lnTo>
                    <a:pt x="1802" y="1635"/>
                  </a:lnTo>
                  <a:lnTo>
                    <a:pt x="1" y="1902"/>
                  </a:lnTo>
                  <a:lnTo>
                    <a:pt x="1302" y="3170"/>
                  </a:lnTo>
                  <a:lnTo>
                    <a:pt x="1001" y="4971"/>
                  </a:lnTo>
                  <a:lnTo>
                    <a:pt x="2636" y="4137"/>
                  </a:lnTo>
                  <a:lnTo>
                    <a:pt x="4237" y="4971"/>
                  </a:lnTo>
                  <a:lnTo>
                    <a:pt x="3937" y="3170"/>
                  </a:lnTo>
                  <a:lnTo>
                    <a:pt x="5238" y="1902"/>
                  </a:lnTo>
                  <a:lnTo>
                    <a:pt x="3437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1341734" y="16508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1457432" y="2537508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>
              <a:off x="1114309" y="33272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1695557" y="4004358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" name="Google Shape;190;p16"/>
          <p:cNvGrpSpPr/>
          <p:nvPr/>
        </p:nvGrpSpPr>
        <p:grpSpPr>
          <a:xfrm>
            <a:off x="7377621" y="1650882"/>
            <a:ext cx="1178434" cy="2421967"/>
            <a:chOff x="7377621" y="1650882"/>
            <a:chExt cx="1178434" cy="2421967"/>
          </a:xfrm>
        </p:grpSpPr>
        <p:sp>
          <p:nvSpPr>
            <p:cNvPr id="191" name="Google Shape;191;p16"/>
            <p:cNvSpPr/>
            <p:nvPr/>
          </p:nvSpPr>
          <p:spPr>
            <a:xfrm flipH="1">
              <a:off x="8370748" y="2605392"/>
              <a:ext cx="185307" cy="175862"/>
            </a:xfrm>
            <a:custGeom>
              <a:avLst/>
              <a:gdLst/>
              <a:ahLst/>
              <a:cxnLst/>
              <a:rect l="l" t="t" r="r" b="b"/>
              <a:pathLst>
                <a:path w="5238" h="4971" extrusionOk="0">
                  <a:moveTo>
                    <a:pt x="2636" y="1"/>
                  </a:moveTo>
                  <a:lnTo>
                    <a:pt x="1802" y="1635"/>
                  </a:lnTo>
                  <a:lnTo>
                    <a:pt x="1" y="1902"/>
                  </a:lnTo>
                  <a:lnTo>
                    <a:pt x="1302" y="3170"/>
                  </a:lnTo>
                  <a:lnTo>
                    <a:pt x="1001" y="4971"/>
                  </a:lnTo>
                  <a:lnTo>
                    <a:pt x="2636" y="4137"/>
                  </a:lnTo>
                  <a:lnTo>
                    <a:pt x="4237" y="4971"/>
                  </a:lnTo>
                  <a:lnTo>
                    <a:pt x="3937" y="3170"/>
                  </a:lnTo>
                  <a:lnTo>
                    <a:pt x="5238" y="1902"/>
                  </a:lnTo>
                  <a:lnTo>
                    <a:pt x="3437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 flipH="1">
              <a:off x="7686586" y="16508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6"/>
            <p:cNvSpPr/>
            <p:nvPr/>
          </p:nvSpPr>
          <p:spPr>
            <a:xfrm flipH="1">
              <a:off x="7615746" y="2537508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6"/>
            <p:cNvSpPr/>
            <p:nvPr/>
          </p:nvSpPr>
          <p:spPr>
            <a:xfrm flipH="1">
              <a:off x="7914011" y="33272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6"/>
            <p:cNvSpPr/>
            <p:nvPr/>
          </p:nvSpPr>
          <p:spPr>
            <a:xfrm flipH="1">
              <a:off x="7377621" y="4004358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205" name="Google Shape;205;p18"/>
          <p:cNvSpPr txBox="1">
            <a:spLocks noGrp="1"/>
          </p:cNvSpPr>
          <p:nvPr>
            <p:ph type="subTitle" idx="1"/>
          </p:nvPr>
        </p:nvSpPr>
        <p:spPr>
          <a:xfrm>
            <a:off x="720000" y="1986750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18"/>
          <p:cNvSpPr txBox="1">
            <a:spLocks noGrp="1"/>
          </p:cNvSpPr>
          <p:nvPr>
            <p:ph type="subTitle" idx="2"/>
          </p:nvPr>
        </p:nvSpPr>
        <p:spPr>
          <a:xfrm>
            <a:off x="877050" y="2331150"/>
            <a:ext cx="21144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18"/>
          <p:cNvSpPr txBox="1">
            <a:spLocks noGrp="1"/>
          </p:cNvSpPr>
          <p:nvPr>
            <p:ph type="subTitle" idx="3"/>
          </p:nvPr>
        </p:nvSpPr>
        <p:spPr>
          <a:xfrm>
            <a:off x="3357750" y="1986750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18"/>
          <p:cNvSpPr txBox="1">
            <a:spLocks noGrp="1"/>
          </p:cNvSpPr>
          <p:nvPr>
            <p:ph type="subTitle" idx="4"/>
          </p:nvPr>
        </p:nvSpPr>
        <p:spPr>
          <a:xfrm>
            <a:off x="3514800" y="2331150"/>
            <a:ext cx="21144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subTitle" idx="5"/>
          </p:nvPr>
        </p:nvSpPr>
        <p:spPr>
          <a:xfrm>
            <a:off x="5995500" y="1986750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18"/>
          <p:cNvSpPr txBox="1">
            <a:spLocks noGrp="1"/>
          </p:cNvSpPr>
          <p:nvPr>
            <p:ph type="subTitle" idx="6"/>
          </p:nvPr>
        </p:nvSpPr>
        <p:spPr>
          <a:xfrm>
            <a:off x="6152550" y="2331150"/>
            <a:ext cx="21144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8"/>
          <p:cNvSpPr txBox="1">
            <a:spLocks noGrp="1"/>
          </p:cNvSpPr>
          <p:nvPr>
            <p:ph type="subTitle" idx="7"/>
          </p:nvPr>
        </p:nvSpPr>
        <p:spPr>
          <a:xfrm>
            <a:off x="720000" y="3738300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8"/>
          <p:cNvSpPr txBox="1">
            <a:spLocks noGrp="1"/>
          </p:cNvSpPr>
          <p:nvPr>
            <p:ph type="subTitle" idx="8"/>
          </p:nvPr>
        </p:nvSpPr>
        <p:spPr>
          <a:xfrm>
            <a:off x="877050" y="4082700"/>
            <a:ext cx="21144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8"/>
          <p:cNvSpPr txBox="1">
            <a:spLocks noGrp="1"/>
          </p:cNvSpPr>
          <p:nvPr>
            <p:ph type="subTitle" idx="9"/>
          </p:nvPr>
        </p:nvSpPr>
        <p:spPr>
          <a:xfrm>
            <a:off x="3357750" y="3738300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type="subTitle" idx="13"/>
          </p:nvPr>
        </p:nvSpPr>
        <p:spPr>
          <a:xfrm>
            <a:off x="3514800" y="4082700"/>
            <a:ext cx="21144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8"/>
          <p:cNvSpPr txBox="1">
            <a:spLocks noGrp="1"/>
          </p:cNvSpPr>
          <p:nvPr>
            <p:ph type="subTitle" idx="14"/>
          </p:nvPr>
        </p:nvSpPr>
        <p:spPr>
          <a:xfrm>
            <a:off x="5995500" y="3738300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subTitle" idx="15"/>
          </p:nvPr>
        </p:nvSpPr>
        <p:spPr>
          <a:xfrm>
            <a:off x="6152550" y="4082700"/>
            <a:ext cx="21144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8"/>
          <p:cNvSpPr/>
          <p:nvPr/>
        </p:nvSpPr>
        <p:spPr>
          <a:xfrm>
            <a:off x="8421538" y="-76582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8"/>
          <p:cNvSpPr/>
          <p:nvPr/>
        </p:nvSpPr>
        <p:spPr>
          <a:xfrm>
            <a:off x="7764763" y="-1431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8"/>
          <p:cNvSpPr/>
          <p:nvPr/>
        </p:nvSpPr>
        <p:spPr>
          <a:xfrm flipH="1">
            <a:off x="-1772950" y="-76582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8"/>
          <p:cNvSpPr/>
          <p:nvPr/>
        </p:nvSpPr>
        <p:spPr>
          <a:xfrm flipH="1">
            <a:off x="869225" y="-1431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8"/>
          <p:cNvSpPr/>
          <p:nvPr/>
        </p:nvSpPr>
        <p:spPr>
          <a:xfrm>
            <a:off x="8424000" y="46035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8"/>
          <p:cNvSpPr/>
          <p:nvPr/>
        </p:nvSpPr>
        <p:spPr>
          <a:xfrm>
            <a:off x="-129600" y="46035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_1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"/>
          <p:cNvSpPr/>
          <p:nvPr/>
        </p:nvSpPr>
        <p:spPr>
          <a:xfrm>
            <a:off x="8421538" y="-76582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9"/>
          <p:cNvSpPr/>
          <p:nvPr/>
        </p:nvSpPr>
        <p:spPr>
          <a:xfrm>
            <a:off x="7764763" y="-1431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"/>
          <p:cNvSpPr/>
          <p:nvPr/>
        </p:nvSpPr>
        <p:spPr>
          <a:xfrm>
            <a:off x="8614350" y="46035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9"/>
          <p:cNvSpPr/>
          <p:nvPr/>
        </p:nvSpPr>
        <p:spPr>
          <a:xfrm>
            <a:off x="-153462" y="4864350"/>
            <a:ext cx="510000" cy="5100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_1_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/>
          <p:nvPr/>
        </p:nvSpPr>
        <p:spPr>
          <a:xfrm>
            <a:off x="-1451875" y="416617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0"/>
          <p:cNvSpPr/>
          <p:nvPr/>
        </p:nvSpPr>
        <p:spPr>
          <a:xfrm>
            <a:off x="8424000" y="46035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0"/>
          <p:cNvSpPr/>
          <p:nvPr/>
        </p:nvSpPr>
        <p:spPr>
          <a:xfrm>
            <a:off x="7443000" y="-165285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0"/>
          <p:cNvSpPr/>
          <p:nvPr/>
        </p:nvSpPr>
        <p:spPr>
          <a:xfrm>
            <a:off x="8767350" y="1017725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0"/>
          <p:cNvSpPr/>
          <p:nvPr/>
        </p:nvSpPr>
        <p:spPr>
          <a:xfrm>
            <a:off x="720000" y="-239575"/>
            <a:ext cx="510000" cy="5100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0"/>
          <p:cNvSpPr/>
          <p:nvPr/>
        </p:nvSpPr>
        <p:spPr>
          <a:xfrm>
            <a:off x="-129600" y="-133350"/>
            <a:ext cx="849600" cy="84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_1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1"/>
          <p:cNvSpPr/>
          <p:nvPr/>
        </p:nvSpPr>
        <p:spPr>
          <a:xfrm rot="10800000">
            <a:off x="-129600" y="-24315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1"/>
          <p:cNvSpPr/>
          <p:nvPr/>
        </p:nvSpPr>
        <p:spPr>
          <a:xfrm rot="10800000">
            <a:off x="833250" y="455790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1"/>
          <p:cNvSpPr/>
          <p:nvPr/>
        </p:nvSpPr>
        <p:spPr>
          <a:xfrm rot="10800000">
            <a:off x="323250" y="46635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1"/>
          <p:cNvSpPr/>
          <p:nvPr/>
        </p:nvSpPr>
        <p:spPr>
          <a:xfrm rot="10800000">
            <a:off x="8424000" y="-24315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1"/>
          <p:cNvSpPr/>
          <p:nvPr/>
        </p:nvSpPr>
        <p:spPr>
          <a:xfrm rot="10800000">
            <a:off x="968700" y="-7335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0000" y="1274863"/>
            <a:ext cx="2211900" cy="10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720000" y="2409738"/>
            <a:ext cx="2574600" cy="14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-494275" y="-404575"/>
            <a:ext cx="849600" cy="84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4"/>
          <p:cNvSpPr/>
          <p:nvPr/>
        </p:nvSpPr>
        <p:spPr>
          <a:xfrm>
            <a:off x="2428950" y="-184335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8274150" y="460350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767350" y="2850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3518550" y="4603500"/>
            <a:ext cx="849600" cy="84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7999200" y="-3096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-1555650" y="460350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1467700" y="3265600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2"/>
          </p:nvPr>
        </p:nvSpPr>
        <p:spPr>
          <a:xfrm>
            <a:off x="1460800" y="3610000"/>
            <a:ext cx="244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3"/>
          </p:nvPr>
        </p:nvSpPr>
        <p:spPr>
          <a:xfrm>
            <a:off x="5247775" y="3265600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4"/>
          </p:nvPr>
        </p:nvSpPr>
        <p:spPr>
          <a:xfrm>
            <a:off x="5240872" y="3610000"/>
            <a:ext cx="244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/>
          <p:nvPr/>
        </p:nvSpPr>
        <p:spPr>
          <a:xfrm flipH="1">
            <a:off x="-1555650" y="460350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 flipH="1">
            <a:off x="-63450" y="2469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 flipH="1">
            <a:off x="365100" y="-3477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/>
          <p:nvPr/>
        </p:nvSpPr>
        <p:spPr>
          <a:xfrm flipH="1">
            <a:off x="8274150" y="460350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/>
          <p:nvPr/>
        </p:nvSpPr>
        <p:spPr>
          <a:xfrm flipH="1">
            <a:off x="4351950" y="491415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8771250" y="2469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8003100" y="-3477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8;p5"/>
          <p:cNvGrpSpPr/>
          <p:nvPr/>
        </p:nvGrpSpPr>
        <p:grpSpPr>
          <a:xfrm>
            <a:off x="4219772" y="1550869"/>
            <a:ext cx="704474" cy="1564717"/>
            <a:chOff x="1114309" y="1879482"/>
            <a:chExt cx="704474" cy="1564717"/>
          </a:xfrm>
        </p:grpSpPr>
        <p:sp>
          <p:nvSpPr>
            <p:cNvPr id="49" name="Google Shape;49;p5"/>
            <p:cNvSpPr/>
            <p:nvPr/>
          </p:nvSpPr>
          <p:spPr>
            <a:xfrm>
              <a:off x="1417934" y="18794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1533632" y="3375708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1114309" y="25652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1747957" y="2432733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55" name="Google Shape;55;p6"/>
          <p:cNvSpPr/>
          <p:nvPr/>
        </p:nvSpPr>
        <p:spPr>
          <a:xfrm rot="10800000" flipH="1">
            <a:off x="8274150" y="-180502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/>
          <p:nvPr/>
        </p:nvSpPr>
        <p:spPr>
          <a:xfrm rot="10800000" flipH="1">
            <a:off x="8773013" y="4498875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6"/>
          <p:cNvSpPr/>
          <p:nvPr/>
        </p:nvSpPr>
        <p:spPr>
          <a:xfrm rot="10800000" flipH="1">
            <a:off x="8004863" y="4753875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/>
          <p:nvPr/>
        </p:nvSpPr>
        <p:spPr>
          <a:xfrm rot="10800000" flipH="1">
            <a:off x="-1555650" y="-180502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 rot="10800000">
            <a:off x="-139012" y="4498875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6"/>
          <p:cNvSpPr/>
          <p:nvPr/>
        </p:nvSpPr>
        <p:spPr>
          <a:xfrm rot="10800000">
            <a:off x="289538" y="4753875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1703100" y="1757850"/>
            <a:ext cx="5737800" cy="16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0" name="Google Shape;70;p8"/>
          <p:cNvGrpSpPr/>
          <p:nvPr/>
        </p:nvGrpSpPr>
        <p:grpSpPr>
          <a:xfrm flipH="1">
            <a:off x="7092698" y="961120"/>
            <a:ext cx="1397509" cy="3373666"/>
            <a:chOff x="1197548" y="1137333"/>
            <a:chExt cx="1397509" cy="3373666"/>
          </a:xfrm>
        </p:grpSpPr>
        <p:sp>
          <p:nvSpPr>
            <p:cNvPr id="71" name="Google Shape;71;p8"/>
            <p:cNvSpPr/>
            <p:nvPr/>
          </p:nvSpPr>
          <p:spPr>
            <a:xfrm>
              <a:off x="1197548" y="2910192"/>
              <a:ext cx="185307" cy="175862"/>
            </a:xfrm>
            <a:custGeom>
              <a:avLst/>
              <a:gdLst/>
              <a:ahLst/>
              <a:cxnLst/>
              <a:rect l="l" t="t" r="r" b="b"/>
              <a:pathLst>
                <a:path w="5238" h="4971" extrusionOk="0">
                  <a:moveTo>
                    <a:pt x="2636" y="1"/>
                  </a:moveTo>
                  <a:lnTo>
                    <a:pt x="1802" y="1635"/>
                  </a:lnTo>
                  <a:lnTo>
                    <a:pt x="1" y="1902"/>
                  </a:lnTo>
                  <a:lnTo>
                    <a:pt x="1302" y="3170"/>
                  </a:lnTo>
                  <a:lnTo>
                    <a:pt x="1001" y="4971"/>
                  </a:lnTo>
                  <a:lnTo>
                    <a:pt x="2636" y="4137"/>
                  </a:lnTo>
                  <a:lnTo>
                    <a:pt x="4237" y="4971"/>
                  </a:lnTo>
                  <a:lnTo>
                    <a:pt x="3937" y="3170"/>
                  </a:lnTo>
                  <a:lnTo>
                    <a:pt x="5238" y="1902"/>
                  </a:lnTo>
                  <a:lnTo>
                    <a:pt x="3437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1341734" y="16508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2524232" y="4442508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2181109" y="37082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2128957" y="1137333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8"/>
          <p:cNvSpPr/>
          <p:nvPr/>
        </p:nvSpPr>
        <p:spPr>
          <a:xfrm rot="10800000" flipH="1">
            <a:off x="8424000" y="-24315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8"/>
          <p:cNvSpPr/>
          <p:nvPr/>
        </p:nvSpPr>
        <p:spPr>
          <a:xfrm rot="10800000" flipH="1">
            <a:off x="5815350" y="455790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8"/>
          <p:cNvSpPr/>
          <p:nvPr/>
        </p:nvSpPr>
        <p:spPr>
          <a:xfrm rot="10800000" flipH="1">
            <a:off x="8310750" y="466350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rot="10800000" flipH="1">
            <a:off x="7665300" y="-7335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653798" y="961120"/>
            <a:ext cx="1397509" cy="3373666"/>
            <a:chOff x="1197548" y="1137333"/>
            <a:chExt cx="1397509" cy="3373666"/>
          </a:xfrm>
        </p:grpSpPr>
        <p:sp>
          <p:nvSpPr>
            <p:cNvPr id="81" name="Google Shape;81;p8"/>
            <p:cNvSpPr/>
            <p:nvPr/>
          </p:nvSpPr>
          <p:spPr>
            <a:xfrm>
              <a:off x="1197548" y="2910192"/>
              <a:ext cx="185307" cy="175862"/>
            </a:xfrm>
            <a:custGeom>
              <a:avLst/>
              <a:gdLst/>
              <a:ahLst/>
              <a:cxnLst/>
              <a:rect l="l" t="t" r="r" b="b"/>
              <a:pathLst>
                <a:path w="5238" h="4971" extrusionOk="0">
                  <a:moveTo>
                    <a:pt x="2636" y="1"/>
                  </a:moveTo>
                  <a:lnTo>
                    <a:pt x="1802" y="1635"/>
                  </a:lnTo>
                  <a:lnTo>
                    <a:pt x="1" y="1902"/>
                  </a:lnTo>
                  <a:lnTo>
                    <a:pt x="1302" y="3170"/>
                  </a:lnTo>
                  <a:lnTo>
                    <a:pt x="1001" y="4971"/>
                  </a:lnTo>
                  <a:lnTo>
                    <a:pt x="2636" y="4137"/>
                  </a:lnTo>
                  <a:lnTo>
                    <a:pt x="4237" y="4971"/>
                  </a:lnTo>
                  <a:lnTo>
                    <a:pt x="3937" y="3170"/>
                  </a:lnTo>
                  <a:lnTo>
                    <a:pt x="5238" y="1902"/>
                  </a:lnTo>
                  <a:lnTo>
                    <a:pt x="3437" y="163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1341734" y="16508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2524232" y="4442508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>
              <a:off x="2181109" y="3708282"/>
              <a:ext cx="115684" cy="109776"/>
            </a:xfrm>
            <a:custGeom>
              <a:avLst/>
              <a:gdLst/>
              <a:ahLst/>
              <a:cxnLst/>
              <a:rect l="l" t="t" r="r" b="b"/>
              <a:pathLst>
                <a:path w="3270" h="3103" extrusionOk="0">
                  <a:moveTo>
                    <a:pt x="1635" y="0"/>
                  </a:moveTo>
                  <a:lnTo>
                    <a:pt x="1135" y="1034"/>
                  </a:lnTo>
                  <a:lnTo>
                    <a:pt x="0" y="1168"/>
                  </a:lnTo>
                  <a:lnTo>
                    <a:pt x="834" y="1968"/>
                  </a:lnTo>
                  <a:lnTo>
                    <a:pt x="634" y="3103"/>
                  </a:lnTo>
                  <a:lnTo>
                    <a:pt x="1635" y="2569"/>
                  </a:lnTo>
                  <a:lnTo>
                    <a:pt x="2636" y="3103"/>
                  </a:lnTo>
                  <a:lnTo>
                    <a:pt x="2435" y="1968"/>
                  </a:lnTo>
                  <a:lnTo>
                    <a:pt x="3269" y="1168"/>
                  </a:lnTo>
                  <a:lnTo>
                    <a:pt x="2135" y="103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2128957" y="1137333"/>
              <a:ext cx="70826" cy="68491"/>
            </a:xfrm>
            <a:custGeom>
              <a:avLst/>
              <a:gdLst/>
              <a:ahLst/>
              <a:cxnLst/>
              <a:rect l="l" t="t" r="r" b="b"/>
              <a:pathLst>
                <a:path w="2002" h="1936" extrusionOk="0">
                  <a:moveTo>
                    <a:pt x="1001" y="1"/>
                  </a:moveTo>
                  <a:lnTo>
                    <a:pt x="701" y="634"/>
                  </a:lnTo>
                  <a:lnTo>
                    <a:pt x="0" y="735"/>
                  </a:lnTo>
                  <a:lnTo>
                    <a:pt x="501" y="1235"/>
                  </a:lnTo>
                  <a:lnTo>
                    <a:pt x="400" y="1935"/>
                  </a:lnTo>
                  <a:lnTo>
                    <a:pt x="1001" y="1602"/>
                  </a:lnTo>
                  <a:lnTo>
                    <a:pt x="1635" y="1935"/>
                  </a:lnTo>
                  <a:lnTo>
                    <a:pt x="1635" y="1935"/>
                  </a:lnTo>
                  <a:lnTo>
                    <a:pt x="1501" y="1235"/>
                  </a:lnTo>
                  <a:lnTo>
                    <a:pt x="2002" y="735"/>
                  </a:lnTo>
                  <a:lnTo>
                    <a:pt x="1334" y="6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8"/>
          <p:cNvSpPr/>
          <p:nvPr/>
        </p:nvSpPr>
        <p:spPr>
          <a:xfrm rot="10800000" flipH="1">
            <a:off x="-129600" y="44937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8"/>
          <p:cNvSpPr/>
          <p:nvPr/>
        </p:nvSpPr>
        <p:spPr>
          <a:xfrm rot="10800000" flipH="1">
            <a:off x="-952500" y="-153427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 txBox="1">
            <a:spLocks noGrp="1"/>
          </p:cNvSpPr>
          <p:nvPr>
            <p:ph type="title"/>
          </p:nvPr>
        </p:nvSpPr>
        <p:spPr>
          <a:xfrm>
            <a:off x="696600" y="1233175"/>
            <a:ext cx="33411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subTitle" idx="1"/>
          </p:nvPr>
        </p:nvSpPr>
        <p:spPr>
          <a:xfrm>
            <a:off x="696600" y="2803075"/>
            <a:ext cx="3341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body" idx="2"/>
          </p:nvPr>
        </p:nvSpPr>
        <p:spPr>
          <a:xfrm>
            <a:off x="5212500" y="724075"/>
            <a:ext cx="33411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9"/>
          <p:cNvSpPr/>
          <p:nvPr/>
        </p:nvSpPr>
        <p:spPr>
          <a:xfrm rot="10800000" flipH="1">
            <a:off x="-1403250" y="-165262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9"/>
          <p:cNvSpPr/>
          <p:nvPr/>
        </p:nvSpPr>
        <p:spPr>
          <a:xfrm rot="10800000" flipH="1">
            <a:off x="-291437" y="952050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3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body" idx="1"/>
          </p:nvPr>
        </p:nvSpPr>
        <p:spPr>
          <a:xfrm>
            <a:off x="720000" y="1332650"/>
            <a:ext cx="7704000" cy="32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4" name="Google Shape;124;p13"/>
          <p:cNvSpPr/>
          <p:nvPr/>
        </p:nvSpPr>
        <p:spPr>
          <a:xfrm flipH="1">
            <a:off x="8243100" y="428047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3"/>
          <p:cNvSpPr/>
          <p:nvPr/>
        </p:nvSpPr>
        <p:spPr>
          <a:xfrm flipH="1">
            <a:off x="-215575" y="4603500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3"/>
          <p:cNvSpPr/>
          <p:nvPr/>
        </p:nvSpPr>
        <p:spPr>
          <a:xfrm flipH="1">
            <a:off x="-1038475" y="-177915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3"/>
          <p:cNvSpPr/>
          <p:nvPr/>
        </p:nvSpPr>
        <p:spPr>
          <a:xfrm flipH="1">
            <a:off x="-219325" y="865325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3"/>
          <p:cNvSpPr/>
          <p:nvPr/>
        </p:nvSpPr>
        <p:spPr>
          <a:xfrm flipH="1">
            <a:off x="7828025" y="-239575"/>
            <a:ext cx="510000" cy="5100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3"/>
          <p:cNvSpPr/>
          <p:nvPr/>
        </p:nvSpPr>
        <p:spPr>
          <a:xfrm flipH="1">
            <a:off x="8338025" y="-133350"/>
            <a:ext cx="849600" cy="849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Archivo Black"/>
              <a:buNone/>
              <a:defRPr sz="3000"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512550"/>
            <a:ext cx="1068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" name="Google Shape;133;p14"/>
          <p:cNvSpPr txBox="1">
            <a:spLocks noGrp="1"/>
          </p:cNvSpPr>
          <p:nvPr>
            <p:ph type="subTitle" idx="1"/>
          </p:nvPr>
        </p:nvSpPr>
        <p:spPr>
          <a:xfrm>
            <a:off x="1808025" y="1512550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3"/>
          </p:nvPr>
        </p:nvSpPr>
        <p:spPr>
          <a:xfrm>
            <a:off x="1808025" y="1856950"/>
            <a:ext cx="21144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5" name="Google Shape;135;p14"/>
          <p:cNvCxnSpPr/>
          <p:nvPr/>
        </p:nvCxnSpPr>
        <p:spPr>
          <a:xfrm>
            <a:off x="796200" y="2256850"/>
            <a:ext cx="8496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4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675475"/>
            <a:ext cx="1068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5"/>
          </p:nvPr>
        </p:nvSpPr>
        <p:spPr>
          <a:xfrm>
            <a:off x="1808025" y="2675475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6"/>
          </p:nvPr>
        </p:nvSpPr>
        <p:spPr>
          <a:xfrm>
            <a:off x="1808025" y="3019875"/>
            <a:ext cx="21144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9" name="Google Shape;139;p14"/>
          <p:cNvCxnSpPr/>
          <p:nvPr/>
        </p:nvCxnSpPr>
        <p:spPr>
          <a:xfrm>
            <a:off x="796200" y="3419775"/>
            <a:ext cx="8496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4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3838400"/>
            <a:ext cx="1068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4"/>
          <p:cNvSpPr txBox="1">
            <a:spLocks noGrp="1"/>
          </p:cNvSpPr>
          <p:nvPr>
            <p:ph type="subTitle" idx="8"/>
          </p:nvPr>
        </p:nvSpPr>
        <p:spPr>
          <a:xfrm>
            <a:off x="1808025" y="3838400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subTitle" idx="9"/>
          </p:nvPr>
        </p:nvSpPr>
        <p:spPr>
          <a:xfrm>
            <a:off x="1808025" y="4182800"/>
            <a:ext cx="21144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3" name="Google Shape;143;p14"/>
          <p:cNvCxnSpPr/>
          <p:nvPr/>
        </p:nvCxnSpPr>
        <p:spPr>
          <a:xfrm>
            <a:off x="796200" y="4582700"/>
            <a:ext cx="8496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14"/>
          <p:cNvSpPr txBox="1">
            <a:spLocks noGrp="1"/>
          </p:cNvSpPr>
          <p:nvPr>
            <p:ph type="title" idx="13" hasCustomPrompt="1"/>
          </p:nvPr>
        </p:nvSpPr>
        <p:spPr>
          <a:xfrm>
            <a:off x="4907475" y="1512550"/>
            <a:ext cx="1068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4"/>
          <p:cNvSpPr txBox="1">
            <a:spLocks noGrp="1"/>
          </p:cNvSpPr>
          <p:nvPr>
            <p:ph type="subTitle" idx="14"/>
          </p:nvPr>
        </p:nvSpPr>
        <p:spPr>
          <a:xfrm>
            <a:off x="5995500" y="1512550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subTitle" idx="15"/>
          </p:nvPr>
        </p:nvSpPr>
        <p:spPr>
          <a:xfrm>
            <a:off x="5995500" y="1856950"/>
            <a:ext cx="21144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7" name="Google Shape;147;p14"/>
          <p:cNvCxnSpPr/>
          <p:nvPr/>
        </p:nvCxnSpPr>
        <p:spPr>
          <a:xfrm>
            <a:off x="4983675" y="2256850"/>
            <a:ext cx="8496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14"/>
          <p:cNvSpPr txBox="1">
            <a:spLocks noGrp="1"/>
          </p:cNvSpPr>
          <p:nvPr>
            <p:ph type="title" idx="16" hasCustomPrompt="1"/>
          </p:nvPr>
        </p:nvSpPr>
        <p:spPr>
          <a:xfrm>
            <a:off x="4907475" y="2675475"/>
            <a:ext cx="1068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14"/>
          <p:cNvSpPr txBox="1">
            <a:spLocks noGrp="1"/>
          </p:cNvSpPr>
          <p:nvPr>
            <p:ph type="subTitle" idx="17"/>
          </p:nvPr>
        </p:nvSpPr>
        <p:spPr>
          <a:xfrm>
            <a:off x="5995500" y="2675475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4"/>
          <p:cNvSpPr txBox="1">
            <a:spLocks noGrp="1"/>
          </p:cNvSpPr>
          <p:nvPr>
            <p:ph type="subTitle" idx="18"/>
          </p:nvPr>
        </p:nvSpPr>
        <p:spPr>
          <a:xfrm>
            <a:off x="5995500" y="3019875"/>
            <a:ext cx="21144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1" name="Google Shape;151;p14"/>
          <p:cNvCxnSpPr/>
          <p:nvPr/>
        </p:nvCxnSpPr>
        <p:spPr>
          <a:xfrm>
            <a:off x="4983675" y="3419775"/>
            <a:ext cx="8496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14"/>
          <p:cNvSpPr txBox="1">
            <a:spLocks noGrp="1"/>
          </p:cNvSpPr>
          <p:nvPr>
            <p:ph type="title" idx="19" hasCustomPrompt="1"/>
          </p:nvPr>
        </p:nvSpPr>
        <p:spPr>
          <a:xfrm>
            <a:off x="4907475" y="3838400"/>
            <a:ext cx="1068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3" name="Google Shape;153;p14"/>
          <p:cNvSpPr txBox="1">
            <a:spLocks noGrp="1"/>
          </p:cNvSpPr>
          <p:nvPr>
            <p:ph type="subTitle" idx="20"/>
          </p:nvPr>
        </p:nvSpPr>
        <p:spPr>
          <a:xfrm>
            <a:off x="5995500" y="3838400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14"/>
          <p:cNvSpPr txBox="1">
            <a:spLocks noGrp="1"/>
          </p:cNvSpPr>
          <p:nvPr>
            <p:ph type="subTitle" idx="21"/>
          </p:nvPr>
        </p:nvSpPr>
        <p:spPr>
          <a:xfrm>
            <a:off x="5995500" y="4182800"/>
            <a:ext cx="21144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5" name="Google Shape;155;p14"/>
          <p:cNvCxnSpPr/>
          <p:nvPr/>
        </p:nvCxnSpPr>
        <p:spPr>
          <a:xfrm>
            <a:off x="4983675" y="4582700"/>
            <a:ext cx="8496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14"/>
          <p:cNvSpPr/>
          <p:nvPr/>
        </p:nvSpPr>
        <p:spPr>
          <a:xfrm>
            <a:off x="8597550" y="4787525"/>
            <a:ext cx="849600" cy="8496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4"/>
          <p:cNvSpPr/>
          <p:nvPr/>
        </p:nvSpPr>
        <p:spPr>
          <a:xfrm>
            <a:off x="7443000" y="-1652850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4"/>
          <p:cNvSpPr/>
          <p:nvPr/>
        </p:nvSpPr>
        <p:spPr>
          <a:xfrm>
            <a:off x="-1489975" y="-1548825"/>
            <a:ext cx="2495400" cy="24954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4"/>
          <p:cNvSpPr/>
          <p:nvPr/>
        </p:nvSpPr>
        <p:spPr>
          <a:xfrm>
            <a:off x="8767350" y="1017725"/>
            <a:ext cx="510000" cy="51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4"/>
          <p:cNvSpPr/>
          <p:nvPr/>
        </p:nvSpPr>
        <p:spPr>
          <a:xfrm>
            <a:off x="-154675" y="4865825"/>
            <a:ext cx="510000" cy="5100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chivo Black"/>
              <a:buNone/>
              <a:defRPr sz="2800" b="1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○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Sans Pro"/>
              <a:buChar char="■"/>
              <a:defRPr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4" r:id="rId12"/>
    <p:sldLayoutId id="2147483675" r:id="rId13"/>
    <p:sldLayoutId id="2147483676" r:id="rId14"/>
    <p:sldLayoutId id="2147483677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"/>
          <p:cNvSpPr txBox="1">
            <a:spLocks noGrp="1"/>
          </p:cNvSpPr>
          <p:nvPr>
            <p:ph type="ctrTitle" idx="4294967295"/>
          </p:nvPr>
        </p:nvSpPr>
        <p:spPr>
          <a:xfrm>
            <a:off x="2628900" y="1490144"/>
            <a:ext cx="3886200" cy="1692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/>
              <a:t>Решение проблемы холодного старта для новых пользователей</a:t>
            </a:r>
          </a:p>
        </p:txBody>
      </p:sp>
      <p:sp>
        <p:nvSpPr>
          <p:cNvPr id="338" name="Google Shape;338;p34"/>
          <p:cNvSpPr txBox="1">
            <a:spLocks noGrp="1"/>
          </p:cNvSpPr>
          <p:nvPr>
            <p:ph type="subTitle" idx="4294967295"/>
          </p:nvPr>
        </p:nvSpPr>
        <p:spPr>
          <a:xfrm>
            <a:off x="3313517" y="3378609"/>
            <a:ext cx="1109800" cy="396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Кейс от</a:t>
            </a:r>
            <a:endParaRPr lang="en-US" dirty="0"/>
          </a:p>
        </p:txBody>
      </p:sp>
      <p:cxnSp>
        <p:nvCxnSpPr>
          <p:cNvPr id="339" name="Google Shape;339;p34"/>
          <p:cNvCxnSpPr/>
          <p:nvPr/>
        </p:nvCxnSpPr>
        <p:spPr>
          <a:xfrm>
            <a:off x="2716440" y="3143130"/>
            <a:ext cx="35241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146" name="Picture 2" descr="логотип RUTUBE">
            <a:extLst>
              <a:ext uri="{FF2B5EF4-FFF2-40B4-BE49-F238E27FC236}">
                <a16:creationId xmlns:a16="http://schemas.microsoft.com/office/drawing/2014/main" id="{7BC3DE4D-75B8-27BB-0BB5-7FF7692E6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690" y="3391818"/>
            <a:ext cx="1664420" cy="28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AF4C48-0B79-2469-24DC-2D86A2F80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625" y="4265469"/>
            <a:ext cx="1664420" cy="7545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BF59E17-498A-3568-68B4-2CC2EC2C2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2056" y="4366963"/>
            <a:ext cx="3064020" cy="67730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46"/>
          <p:cNvSpPr txBox="1">
            <a:spLocks noGrp="1"/>
          </p:cNvSpPr>
          <p:nvPr>
            <p:ph type="title"/>
          </p:nvPr>
        </p:nvSpPr>
        <p:spPr>
          <a:xfrm>
            <a:off x="2630599" y="393443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Масштабируемость</a:t>
            </a:r>
            <a:br>
              <a:rPr lang="ru-RU" dirty="0"/>
            </a:br>
            <a:endParaRPr dirty="0"/>
          </a:p>
        </p:txBody>
      </p:sp>
      <p:sp>
        <p:nvSpPr>
          <p:cNvPr id="2185" name="Google Shape;2185;p46"/>
          <p:cNvSpPr txBox="1">
            <a:spLocks noGrp="1"/>
          </p:cNvSpPr>
          <p:nvPr>
            <p:ph type="subTitle" idx="1"/>
          </p:nvPr>
        </p:nvSpPr>
        <p:spPr>
          <a:xfrm>
            <a:off x="668518" y="2753340"/>
            <a:ext cx="2416269" cy="330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b="1" dirty="0"/>
              <a:t>Персонализация</a:t>
            </a:r>
            <a:endParaRPr b="1" dirty="0"/>
          </a:p>
        </p:txBody>
      </p:sp>
      <p:sp>
        <p:nvSpPr>
          <p:cNvPr id="2188" name="Google Shape;2188;p46"/>
          <p:cNvSpPr txBox="1">
            <a:spLocks noGrp="1"/>
          </p:cNvSpPr>
          <p:nvPr>
            <p:ph type="subTitle" idx="5"/>
          </p:nvPr>
        </p:nvSpPr>
        <p:spPr>
          <a:xfrm>
            <a:off x="5888149" y="2748750"/>
            <a:ext cx="285894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b="1" dirty="0"/>
              <a:t>Дополнительные признаки</a:t>
            </a:r>
            <a:endParaRPr b="1" dirty="0"/>
          </a:p>
        </p:txBody>
      </p:sp>
      <p:sp>
        <p:nvSpPr>
          <p:cNvPr id="2192" name="Google Shape;2192;p46"/>
          <p:cNvSpPr txBox="1">
            <a:spLocks noGrp="1"/>
          </p:cNvSpPr>
          <p:nvPr>
            <p:ph type="subTitle" idx="9"/>
          </p:nvPr>
        </p:nvSpPr>
        <p:spPr>
          <a:xfrm>
            <a:off x="3789682" y="2742920"/>
            <a:ext cx="1435725" cy="3587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b="1" dirty="0"/>
              <a:t>Фильтрация</a:t>
            </a:r>
            <a:endParaRPr b="1" dirty="0"/>
          </a:p>
        </p:txBody>
      </p:sp>
      <p:cxnSp>
        <p:nvCxnSpPr>
          <p:cNvPr id="2197" name="Google Shape;2197;p46"/>
          <p:cNvCxnSpPr/>
          <p:nvPr/>
        </p:nvCxnSpPr>
        <p:spPr>
          <a:xfrm>
            <a:off x="1557049" y="2745024"/>
            <a:ext cx="5397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8" name="Google Shape;2198;p46"/>
          <p:cNvCxnSpPr/>
          <p:nvPr/>
        </p:nvCxnSpPr>
        <p:spPr>
          <a:xfrm>
            <a:off x="7094961" y="2752770"/>
            <a:ext cx="5397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9" name="Google Shape;2199;p46"/>
          <p:cNvCxnSpPr/>
          <p:nvPr/>
        </p:nvCxnSpPr>
        <p:spPr>
          <a:xfrm>
            <a:off x="4179398" y="2741092"/>
            <a:ext cx="5397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3" name="Google Shape;2233;p46"/>
          <p:cNvCxnSpPr/>
          <p:nvPr/>
        </p:nvCxnSpPr>
        <p:spPr>
          <a:xfrm>
            <a:off x="2554050" y="966143"/>
            <a:ext cx="40359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Рисунок 6" descr="Подключения со сплошной заливкой">
            <a:extLst>
              <a:ext uri="{FF2B5EF4-FFF2-40B4-BE49-F238E27FC236}">
                <a16:creationId xmlns:a16="http://schemas.microsoft.com/office/drawing/2014/main" id="{143ACC50-02BB-3B39-1518-902FBF1B8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5529" y="2118755"/>
            <a:ext cx="622249" cy="622249"/>
          </a:xfrm>
          <a:prstGeom prst="rect">
            <a:avLst/>
          </a:prstGeom>
        </p:spPr>
      </p:pic>
      <p:pic>
        <p:nvPicPr>
          <p:cNvPr id="11" name="Рисунок 10" descr="Слепой со сплошной заливкой">
            <a:extLst>
              <a:ext uri="{FF2B5EF4-FFF2-40B4-BE49-F238E27FC236}">
                <a16:creationId xmlns:a16="http://schemas.microsoft.com/office/drawing/2014/main" id="{ED4CD52D-F744-075D-B24A-2E3B7A2131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98298" y="2179208"/>
            <a:ext cx="520800" cy="520800"/>
          </a:xfrm>
          <a:prstGeom prst="rect">
            <a:avLst/>
          </a:prstGeom>
        </p:spPr>
      </p:pic>
      <p:pic>
        <p:nvPicPr>
          <p:cNvPr id="21" name="Рисунок 20" descr="Значок &quot;Подписаться&quot; со сплошной заливкой">
            <a:extLst>
              <a:ext uri="{FF2B5EF4-FFF2-40B4-BE49-F238E27FC236}">
                <a16:creationId xmlns:a16="http://schemas.microsoft.com/office/drawing/2014/main" id="{31FC5445-0A3F-BB9C-879B-9BF0EE524D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64159" y="2149531"/>
            <a:ext cx="599219" cy="5992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1"/>
          <p:cNvSpPr txBox="1">
            <a:spLocks noGrp="1"/>
          </p:cNvSpPr>
          <p:nvPr>
            <p:ph type="title"/>
          </p:nvPr>
        </p:nvSpPr>
        <p:spPr>
          <a:xfrm>
            <a:off x="2295705" y="11564"/>
            <a:ext cx="42263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Часовые пояса</a:t>
            </a:r>
            <a:br>
              <a:rPr lang="ru-RU" dirty="0"/>
            </a:br>
            <a:endParaRPr dirty="0"/>
          </a:p>
        </p:txBody>
      </p:sp>
      <p:cxnSp>
        <p:nvCxnSpPr>
          <p:cNvPr id="971" name="Google Shape;971;p41"/>
          <p:cNvCxnSpPr/>
          <p:nvPr/>
        </p:nvCxnSpPr>
        <p:spPr>
          <a:xfrm>
            <a:off x="2816726" y="526045"/>
            <a:ext cx="3372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B7B01AE-7835-BAE8-B4A6-E29544AA7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61" y="584264"/>
            <a:ext cx="6848808" cy="415494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0" name="Google Shape;3200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Команда </a:t>
            </a:r>
            <a:r>
              <a:rPr lang="en-US" b="0" dirty="0"/>
              <a:t>ikanam_chipi_chipi </a:t>
            </a:r>
            <a:endParaRPr b="0" dirty="0"/>
          </a:p>
        </p:txBody>
      </p:sp>
      <p:sp>
        <p:nvSpPr>
          <p:cNvPr id="3201" name="Google Shape;3201;p61"/>
          <p:cNvSpPr txBox="1">
            <a:spLocks noGrp="1"/>
          </p:cNvSpPr>
          <p:nvPr>
            <p:ph type="subTitle" idx="1"/>
          </p:nvPr>
        </p:nvSpPr>
        <p:spPr>
          <a:xfrm>
            <a:off x="423760" y="4003566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b="1" dirty="0"/>
              <a:t>Аделя Сабирова</a:t>
            </a:r>
            <a:endParaRPr b="1" dirty="0"/>
          </a:p>
        </p:txBody>
      </p:sp>
      <p:sp>
        <p:nvSpPr>
          <p:cNvPr id="3202" name="Google Shape;3202;p61"/>
          <p:cNvSpPr txBox="1">
            <a:spLocks noGrp="1"/>
          </p:cNvSpPr>
          <p:nvPr>
            <p:ph type="subTitle" idx="2"/>
          </p:nvPr>
        </p:nvSpPr>
        <p:spPr>
          <a:xfrm>
            <a:off x="416860" y="4347966"/>
            <a:ext cx="244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engineer, designer</a:t>
            </a:r>
          </a:p>
        </p:txBody>
      </p:sp>
      <p:sp>
        <p:nvSpPr>
          <p:cNvPr id="3203" name="Google Shape;3203;p61"/>
          <p:cNvSpPr txBox="1">
            <a:spLocks noGrp="1"/>
          </p:cNvSpPr>
          <p:nvPr>
            <p:ph type="subTitle" idx="3"/>
          </p:nvPr>
        </p:nvSpPr>
        <p:spPr>
          <a:xfrm>
            <a:off x="3457075" y="4003566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b="1" dirty="0"/>
              <a:t>Максим </a:t>
            </a:r>
            <a:r>
              <a:rPr lang="ru-RU" b="1" dirty="0" err="1"/>
              <a:t>Ляра</a:t>
            </a:r>
            <a:endParaRPr b="1" dirty="0"/>
          </a:p>
        </p:txBody>
      </p:sp>
      <p:sp>
        <p:nvSpPr>
          <p:cNvPr id="3204" name="Google Shape;3204;p61"/>
          <p:cNvSpPr txBox="1">
            <a:spLocks noGrp="1"/>
          </p:cNvSpPr>
          <p:nvPr>
            <p:ph type="subTitle" idx="4"/>
          </p:nvPr>
        </p:nvSpPr>
        <p:spPr>
          <a:xfrm>
            <a:off x="3450172" y="4347966"/>
            <a:ext cx="2442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lead, Data scientist </a:t>
            </a:r>
          </a:p>
        </p:txBody>
      </p:sp>
      <p:cxnSp>
        <p:nvCxnSpPr>
          <p:cNvPr id="3255" name="Google Shape;3255;p61"/>
          <p:cNvCxnSpPr>
            <a:cxnSpLocks/>
          </p:cNvCxnSpPr>
          <p:nvPr/>
        </p:nvCxnSpPr>
        <p:spPr>
          <a:xfrm>
            <a:off x="1988820" y="941820"/>
            <a:ext cx="516636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A23C510B-C512-1BE5-9793-6726BA0B7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4679" y="1110873"/>
            <a:ext cx="2153285" cy="287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201;p61">
            <a:extLst>
              <a:ext uri="{FF2B5EF4-FFF2-40B4-BE49-F238E27FC236}">
                <a16:creationId xmlns:a16="http://schemas.microsoft.com/office/drawing/2014/main" id="{B6F328EC-5E36-419D-B279-2B5F2BC12112}"/>
              </a:ext>
            </a:extLst>
          </p:cNvPr>
          <p:cNvSpPr txBox="1">
            <a:spLocks/>
          </p:cNvSpPr>
          <p:nvPr/>
        </p:nvSpPr>
        <p:spPr>
          <a:xfrm>
            <a:off x="6298640" y="4003566"/>
            <a:ext cx="24285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chivo Black"/>
              <a:buNone/>
              <a:defRPr sz="1600" b="0" i="0" u="none" strike="noStrike" cap="none">
                <a:solidFill>
                  <a:schemeClr val="accent2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accen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ru-RU" b="1" dirty="0"/>
              <a:t>Станислав Палатов</a:t>
            </a:r>
          </a:p>
        </p:txBody>
      </p:sp>
      <p:sp>
        <p:nvSpPr>
          <p:cNvPr id="6" name="Google Shape;3202;p61">
            <a:extLst>
              <a:ext uri="{FF2B5EF4-FFF2-40B4-BE49-F238E27FC236}">
                <a16:creationId xmlns:a16="http://schemas.microsoft.com/office/drawing/2014/main" id="{A2F8B386-555E-6F2D-F056-C7853EA44E24}"/>
              </a:ext>
            </a:extLst>
          </p:cNvPr>
          <p:cNvSpPr txBox="1">
            <a:spLocks/>
          </p:cNvSpPr>
          <p:nvPr/>
        </p:nvSpPr>
        <p:spPr>
          <a:xfrm>
            <a:off x="6215680" y="4347966"/>
            <a:ext cx="244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dirty="0"/>
              <a:t>Data scientist</a:t>
            </a:r>
          </a:p>
        </p:txBody>
      </p:sp>
      <p:pic>
        <p:nvPicPr>
          <p:cNvPr id="7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2EC3C847-4928-C5A9-9C4C-6BD344CCD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02486" y="1434003"/>
            <a:ext cx="2871047" cy="2153285"/>
          </a:xfrm>
          <a:prstGeom prst="rect">
            <a:avLst/>
          </a:prstGeom>
        </p:spPr>
      </p:pic>
      <p:pic>
        <p:nvPicPr>
          <p:cNvPr id="10" name="Picture 4" descr="A person in a red shirt&#10;&#10;Description automatically generated">
            <a:extLst>
              <a:ext uri="{FF2B5EF4-FFF2-40B4-BE49-F238E27FC236}">
                <a16:creationId xmlns:a16="http://schemas.microsoft.com/office/drawing/2014/main" id="{E3464920-FAB1-1EFC-E846-36464BDE76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5809" y="1107063"/>
            <a:ext cx="2198471" cy="28702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Проблематика</a:t>
            </a:r>
            <a:endParaRPr dirty="0"/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74D21279-E2AA-2035-3B4F-F8F4C1F20C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9750187"/>
              </p:ext>
            </p:extLst>
          </p:nvPr>
        </p:nvGraphicFramePr>
        <p:xfrm>
          <a:off x="720000" y="1332650"/>
          <a:ext cx="7704000" cy="327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28" name="Google Shape;628;p35"/>
          <p:cNvCxnSpPr/>
          <p:nvPr/>
        </p:nvCxnSpPr>
        <p:spPr>
          <a:xfrm>
            <a:off x="1948800" y="1048500"/>
            <a:ext cx="5246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83173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Требования к ленте для холодного пользователя</a:t>
            </a:r>
            <a:endParaRPr dirty="0"/>
          </a:p>
        </p:txBody>
      </p:sp>
      <p:sp>
        <p:nvSpPr>
          <p:cNvPr id="3125" name="Google Shape;3125;p59"/>
          <p:cNvSpPr txBox="1">
            <a:spLocks noGrp="1"/>
          </p:cNvSpPr>
          <p:nvPr>
            <p:ph type="subTitle" idx="2"/>
          </p:nvPr>
        </p:nvSpPr>
        <p:spPr>
          <a:xfrm>
            <a:off x="411601" y="2993861"/>
            <a:ext cx="2114400" cy="2933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</a:rPr>
              <a:t>Разнообразие тем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127" name="Google Shape;3127;p59"/>
          <p:cNvSpPr txBox="1">
            <a:spLocks noGrp="1"/>
          </p:cNvSpPr>
          <p:nvPr>
            <p:ph type="subTitle" idx="4"/>
          </p:nvPr>
        </p:nvSpPr>
        <p:spPr>
          <a:xfrm>
            <a:off x="3280589" y="2978130"/>
            <a:ext cx="2239551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</a:rPr>
              <a:t>Быстрая адаптация под пользователя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129" name="Google Shape;3129;p59"/>
          <p:cNvSpPr txBox="1">
            <a:spLocks noGrp="1"/>
          </p:cNvSpPr>
          <p:nvPr>
            <p:ph type="subTitle" idx="6"/>
          </p:nvPr>
        </p:nvSpPr>
        <p:spPr>
          <a:xfrm>
            <a:off x="6102436" y="2978130"/>
            <a:ext cx="2934884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</a:rPr>
              <a:t>Пользователь может найти для себя больше одного интереса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3130" name="Google Shape;3130;p59"/>
          <p:cNvCxnSpPr/>
          <p:nvPr/>
        </p:nvCxnSpPr>
        <p:spPr>
          <a:xfrm>
            <a:off x="4130515" y="2946487"/>
            <a:ext cx="5397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1" name="Google Shape;3131;p59"/>
          <p:cNvCxnSpPr/>
          <p:nvPr/>
        </p:nvCxnSpPr>
        <p:spPr>
          <a:xfrm>
            <a:off x="1198951" y="2946487"/>
            <a:ext cx="5397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2" name="Google Shape;3132;p59"/>
          <p:cNvCxnSpPr/>
          <p:nvPr/>
        </p:nvCxnSpPr>
        <p:spPr>
          <a:xfrm>
            <a:off x="7160880" y="2946487"/>
            <a:ext cx="5397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0" name="Google Shape;3150;p59"/>
          <p:cNvCxnSpPr>
            <a:cxnSpLocks/>
          </p:cNvCxnSpPr>
          <p:nvPr/>
        </p:nvCxnSpPr>
        <p:spPr>
          <a:xfrm>
            <a:off x="960120" y="989355"/>
            <a:ext cx="785622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Рисунок 10" descr="Буфер обмена со смешанным содержимым контур">
            <a:extLst>
              <a:ext uri="{FF2B5EF4-FFF2-40B4-BE49-F238E27FC236}">
                <a16:creationId xmlns:a16="http://schemas.microsoft.com/office/drawing/2014/main" id="{B9FD4A88-B88B-10B7-A677-8D3E88D07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13483" y="2261560"/>
            <a:ext cx="620380" cy="620380"/>
          </a:xfrm>
          <a:prstGeom prst="rect">
            <a:avLst/>
          </a:prstGeom>
        </p:spPr>
      </p:pic>
      <p:pic>
        <p:nvPicPr>
          <p:cNvPr id="15" name="Рисунок 14" descr="Отлично со сплошной заливкой">
            <a:extLst>
              <a:ext uri="{FF2B5EF4-FFF2-40B4-BE49-F238E27FC236}">
                <a16:creationId xmlns:a16="http://schemas.microsoft.com/office/drawing/2014/main" id="{169B5B9A-D9CD-FEE8-D655-895A6AE456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74595" y="2261560"/>
            <a:ext cx="654729" cy="654729"/>
          </a:xfrm>
          <a:prstGeom prst="rect">
            <a:avLst/>
          </a:prstGeom>
        </p:spPr>
      </p:pic>
      <p:pic>
        <p:nvPicPr>
          <p:cNvPr id="23" name="Рисунок 22" descr="Мандала контур">
            <a:extLst>
              <a:ext uri="{FF2B5EF4-FFF2-40B4-BE49-F238E27FC236}">
                <a16:creationId xmlns:a16="http://schemas.microsoft.com/office/drawing/2014/main" id="{0B0EAC68-D22D-F6BE-1656-487D1F025A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34509" y="2261560"/>
            <a:ext cx="637554" cy="63755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Шаги решения</a:t>
            </a:r>
          </a:p>
        </p:txBody>
      </p:sp>
      <p:sp>
        <p:nvSpPr>
          <p:cNvPr id="634" name="Google Shape;634;p36"/>
          <p:cNvSpPr txBox="1">
            <a:spLocks noGrp="1"/>
          </p:cNvSpPr>
          <p:nvPr>
            <p:ph type="title" idx="2"/>
          </p:nvPr>
        </p:nvSpPr>
        <p:spPr>
          <a:xfrm>
            <a:off x="720000" y="1512550"/>
            <a:ext cx="1068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35" name="Google Shape;635;p36"/>
          <p:cNvSpPr txBox="1">
            <a:spLocks noGrp="1"/>
          </p:cNvSpPr>
          <p:nvPr>
            <p:ph type="subTitle" idx="1"/>
          </p:nvPr>
        </p:nvSpPr>
        <p:spPr>
          <a:xfrm>
            <a:off x="1808025" y="1512550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-RU" b="1" dirty="0"/>
              <a:t>Разработка алгоритма</a:t>
            </a:r>
            <a:endParaRPr b="1" dirty="0"/>
          </a:p>
        </p:txBody>
      </p:sp>
      <p:sp>
        <p:nvSpPr>
          <p:cNvPr id="636" name="Google Shape;636;p36"/>
          <p:cNvSpPr txBox="1">
            <a:spLocks noGrp="1"/>
          </p:cNvSpPr>
          <p:nvPr>
            <p:ph type="subTitle" idx="3"/>
          </p:nvPr>
        </p:nvSpPr>
        <p:spPr>
          <a:xfrm>
            <a:off x="1808024" y="1856950"/>
            <a:ext cx="29870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</a:rPr>
              <a:t>Алгоритм, учитывающий специфику данных по кейсу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37" name="Google Shape;637;p36"/>
          <p:cNvSpPr txBox="1">
            <a:spLocks noGrp="1"/>
          </p:cNvSpPr>
          <p:nvPr>
            <p:ph type="title" idx="4"/>
          </p:nvPr>
        </p:nvSpPr>
        <p:spPr>
          <a:xfrm>
            <a:off x="720000" y="2675475"/>
            <a:ext cx="1068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38" name="Google Shape;638;p36"/>
          <p:cNvSpPr txBox="1">
            <a:spLocks noGrp="1"/>
          </p:cNvSpPr>
          <p:nvPr>
            <p:ph type="subTitle" idx="5"/>
          </p:nvPr>
        </p:nvSpPr>
        <p:spPr>
          <a:xfrm>
            <a:off x="1808024" y="2675475"/>
            <a:ext cx="2570687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b="1" dirty="0"/>
              <a:t>Создание веб-интерфейса</a:t>
            </a:r>
            <a:endParaRPr b="1" dirty="0"/>
          </a:p>
        </p:txBody>
      </p:sp>
      <p:sp>
        <p:nvSpPr>
          <p:cNvPr id="639" name="Google Shape;639;p36"/>
          <p:cNvSpPr txBox="1">
            <a:spLocks noGrp="1"/>
          </p:cNvSpPr>
          <p:nvPr>
            <p:ph type="subTitle" idx="6"/>
          </p:nvPr>
        </p:nvSpPr>
        <p:spPr>
          <a:xfrm>
            <a:off x="1808024" y="3047625"/>
            <a:ext cx="3180288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</a:rPr>
              <a:t>Интерфейс, позволяющий получать подборки видео</a:t>
            </a:r>
          </a:p>
        </p:txBody>
      </p:sp>
      <p:sp>
        <p:nvSpPr>
          <p:cNvPr id="640" name="Google Shape;640;p36"/>
          <p:cNvSpPr txBox="1">
            <a:spLocks noGrp="1"/>
          </p:cNvSpPr>
          <p:nvPr>
            <p:ph type="title" idx="7"/>
          </p:nvPr>
        </p:nvSpPr>
        <p:spPr>
          <a:xfrm>
            <a:off x="720000" y="3838400"/>
            <a:ext cx="1068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41" name="Google Shape;641;p36"/>
          <p:cNvSpPr txBox="1">
            <a:spLocks noGrp="1"/>
          </p:cNvSpPr>
          <p:nvPr>
            <p:ph type="subTitle" idx="8"/>
          </p:nvPr>
        </p:nvSpPr>
        <p:spPr>
          <a:xfrm>
            <a:off x="1808025" y="3838400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b="1" dirty="0"/>
              <a:t>Реализация алгоритма</a:t>
            </a:r>
            <a:endParaRPr b="1" dirty="0"/>
          </a:p>
        </p:txBody>
      </p:sp>
      <p:sp>
        <p:nvSpPr>
          <p:cNvPr id="642" name="Google Shape;642;p36"/>
          <p:cNvSpPr txBox="1">
            <a:spLocks noGrp="1"/>
          </p:cNvSpPr>
          <p:nvPr>
            <p:ph type="subTitle" idx="9"/>
          </p:nvPr>
        </p:nvSpPr>
        <p:spPr>
          <a:xfrm>
            <a:off x="1808025" y="4182800"/>
            <a:ext cx="278535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</a:rPr>
              <a:t>Подбор наиболее подходящих параметров для алгоритма</a:t>
            </a:r>
          </a:p>
        </p:txBody>
      </p:sp>
      <p:sp>
        <p:nvSpPr>
          <p:cNvPr id="643" name="Google Shape;643;p36"/>
          <p:cNvSpPr txBox="1">
            <a:spLocks noGrp="1"/>
          </p:cNvSpPr>
          <p:nvPr>
            <p:ph type="title" idx="13"/>
          </p:nvPr>
        </p:nvSpPr>
        <p:spPr>
          <a:xfrm>
            <a:off x="4907475" y="1512550"/>
            <a:ext cx="1068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44" name="Google Shape;644;p36"/>
          <p:cNvSpPr txBox="1">
            <a:spLocks noGrp="1"/>
          </p:cNvSpPr>
          <p:nvPr>
            <p:ph type="subTitle" idx="14"/>
          </p:nvPr>
        </p:nvSpPr>
        <p:spPr>
          <a:xfrm>
            <a:off x="5995500" y="1512550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b="1" dirty="0"/>
              <a:t>Создание подкатегорий</a:t>
            </a:r>
            <a:endParaRPr b="1" dirty="0"/>
          </a:p>
        </p:txBody>
      </p:sp>
      <p:sp>
        <p:nvSpPr>
          <p:cNvPr id="645" name="Google Shape;645;p36"/>
          <p:cNvSpPr txBox="1">
            <a:spLocks noGrp="1"/>
          </p:cNvSpPr>
          <p:nvPr>
            <p:ph type="subTitle" idx="15"/>
          </p:nvPr>
        </p:nvSpPr>
        <p:spPr>
          <a:xfrm>
            <a:off x="5995500" y="1856950"/>
            <a:ext cx="21144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</a:rPr>
              <a:t>Увеличение точности рекомендаций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46" name="Google Shape;646;p36"/>
          <p:cNvSpPr txBox="1">
            <a:spLocks noGrp="1"/>
          </p:cNvSpPr>
          <p:nvPr>
            <p:ph type="title" idx="16"/>
          </p:nvPr>
        </p:nvSpPr>
        <p:spPr>
          <a:xfrm>
            <a:off x="4907475" y="2675475"/>
            <a:ext cx="1068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47" name="Google Shape;647;p36"/>
          <p:cNvSpPr txBox="1">
            <a:spLocks noGrp="1"/>
          </p:cNvSpPr>
          <p:nvPr>
            <p:ph type="subTitle" idx="17"/>
          </p:nvPr>
        </p:nvSpPr>
        <p:spPr>
          <a:xfrm>
            <a:off x="5995500" y="2675475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b="1" dirty="0"/>
              <a:t>Визуализация</a:t>
            </a:r>
            <a:endParaRPr b="1" dirty="0"/>
          </a:p>
        </p:txBody>
      </p:sp>
      <p:sp>
        <p:nvSpPr>
          <p:cNvPr id="648" name="Google Shape;648;p36"/>
          <p:cNvSpPr txBox="1">
            <a:spLocks noGrp="1"/>
          </p:cNvSpPr>
          <p:nvPr>
            <p:ph type="subTitle" idx="18"/>
          </p:nvPr>
        </p:nvSpPr>
        <p:spPr>
          <a:xfrm>
            <a:off x="5995500" y="3019875"/>
            <a:ext cx="3080326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</a:rPr>
              <a:t>Отрисовка графиков категорий видео и их рангов для наглядности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49" name="Google Shape;649;p36"/>
          <p:cNvSpPr txBox="1">
            <a:spLocks noGrp="1"/>
          </p:cNvSpPr>
          <p:nvPr>
            <p:ph type="title" idx="19"/>
          </p:nvPr>
        </p:nvSpPr>
        <p:spPr>
          <a:xfrm>
            <a:off x="4907475" y="3838400"/>
            <a:ext cx="10689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650" name="Google Shape;650;p36"/>
          <p:cNvSpPr txBox="1">
            <a:spLocks noGrp="1"/>
          </p:cNvSpPr>
          <p:nvPr>
            <p:ph type="subTitle" idx="20"/>
          </p:nvPr>
        </p:nvSpPr>
        <p:spPr>
          <a:xfrm>
            <a:off x="5995500" y="3838400"/>
            <a:ext cx="278274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-RU" b="1" dirty="0"/>
              <a:t>Добавление функционала</a:t>
            </a:r>
            <a:endParaRPr b="1" dirty="0"/>
          </a:p>
        </p:txBody>
      </p:sp>
      <p:sp>
        <p:nvSpPr>
          <p:cNvPr id="651" name="Google Shape;651;p36"/>
          <p:cNvSpPr txBox="1">
            <a:spLocks noGrp="1"/>
          </p:cNvSpPr>
          <p:nvPr>
            <p:ph type="subTitle" idx="21"/>
          </p:nvPr>
        </p:nvSpPr>
        <p:spPr>
          <a:xfrm>
            <a:off x="5995500" y="4182800"/>
            <a:ext cx="298848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</a:rPr>
              <a:t>Возможность сбора обратной связи от пользователя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652" name="Google Shape;652;p36"/>
          <p:cNvCxnSpPr/>
          <p:nvPr/>
        </p:nvCxnSpPr>
        <p:spPr>
          <a:xfrm>
            <a:off x="2809950" y="1048500"/>
            <a:ext cx="35241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40"/>
          <p:cNvSpPr txBox="1">
            <a:spLocks noGrp="1"/>
          </p:cNvSpPr>
          <p:nvPr>
            <p:ph type="subTitle" idx="1"/>
          </p:nvPr>
        </p:nvSpPr>
        <p:spPr>
          <a:xfrm>
            <a:off x="720000" y="2808400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Python</a:t>
            </a:r>
            <a:endParaRPr dirty="0"/>
          </a:p>
        </p:txBody>
      </p:sp>
      <p:sp>
        <p:nvSpPr>
          <p:cNvPr id="913" name="Google Shape;913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Используемый стек технологий</a:t>
            </a:r>
            <a:endParaRPr dirty="0"/>
          </a:p>
        </p:txBody>
      </p:sp>
      <p:sp>
        <p:nvSpPr>
          <p:cNvPr id="914" name="Google Shape;914;p40"/>
          <p:cNvSpPr txBox="1">
            <a:spLocks noGrp="1"/>
          </p:cNvSpPr>
          <p:nvPr>
            <p:ph type="subTitle" idx="2"/>
          </p:nvPr>
        </p:nvSpPr>
        <p:spPr>
          <a:xfrm>
            <a:off x="877050" y="3152800"/>
            <a:ext cx="21144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</a:rPr>
              <a:t>Написание алгоритма рекомендаций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15" name="Google Shape;915;p40"/>
          <p:cNvSpPr txBox="1">
            <a:spLocks noGrp="1"/>
          </p:cNvSpPr>
          <p:nvPr>
            <p:ph type="subTitle" idx="3"/>
          </p:nvPr>
        </p:nvSpPr>
        <p:spPr>
          <a:xfrm>
            <a:off x="3357750" y="2808400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Streamlit</a:t>
            </a:r>
            <a:endParaRPr dirty="0"/>
          </a:p>
        </p:txBody>
      </p:sp>
      <p:sp>
        <p:nvSpPr>
          <p:cNvPr id="916" name="Google Shape;916;p40"/>
          <p:cNvSpPr txBox="1">
            <a:spLocks noGrp="1"/>
          </p:cNvSpPr>
          <p:nvPr>
            <p:ph type="subTitle" idx="4"/>
          </p:nvPr>
        </p:nvSpPr>
        <p:spPr>
          <a:xfrm>
            <a:off x="3514800" y="3152800"/>
            <a:ext cx="21144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</a:rPr>
              <a:t>Создание веб-приложения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17" name="Google Shape;917;p40"/>
          <p:cNvSpPr txBox="1">
            <a:spLocks noGrp="1"/>
          </p:cNvSpPr>
          <p:nvPr>
            <p:ph type="subTitle" idx="5"/>
          </p:nvPr>
        </p:nvSpPr>
        <p:spPr>
          <a:xfrm>
            <a:off x="5995500" y="2808400"/>
            <a:ext cx="24285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b="1" i="0" dirty="0">
                <a:solidFill>
                  <a:srgbClr val="374151"/>
                </a:solidFill>
                <a:effectLst/>
                <a:latin typeface="Source Sans Pro" panose="020B0503030403020204" pitchFamily="34" charset="0"/>
              </a:rPr>
              <a:t>Multilingual-E5-small</a:t>
            </a:r>
            <a:endParaRPr dirty="0"/>
          </a:p>
        </p:txBody>
      </p:sp>
      <p:sp>
        <p:nvSpPr>
          <p:cNvPr id="918" name="Google Shape;918;p40"/>
          <p:cNvSpPr txBox="1">
            <a:spLocks noGrp="1"/>
          </p:cNvSpPr>
          <p:nvPr>
            <p:ph type="subTitle" idx="6"/>
          </p:nvPr>
        </p:nvSpPr>
        <p:spPr>
          <a:xfrm>
            <a:off x="6152550" y="3152800"/>
            <a:ext cx="21144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tx1"/>
                </a:solidFill>
              </a:rPr>
              <a:t>Модель для создания подкатегорий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919" name="Google Shape;919;p40"/>
          <p:cNvCxnSpPr/>
          <p:nvPr/>
        </p:nvCxnSpPr>
        <p:spPr>
          <a:xfrm>
            <a:off x="2130075" y="1048500"/>
            <a:ext cx="49227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0" name="Google Shape;940;p40"/>
          <p:cNvCxnSpPr/>
          <p:nvPr/>
        </p:nvCxnSpPr>
        <p:spPr>
          <a:xfrm>
            <a:off x="4302150" y="2732200"/>
            <a:ext cx="5397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1" name="Google Shape;941;p40"/>
          <p:cNvCxnSpPr/>
          <p:nvPr/>
        </p:nvCxnSpPr>
        <p:spPr>
          <a:xfrm>
            <a:off x="1664400" y="2732200"/>
            <a:ext cx="5397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2" name="Google Shape;942;p40"/>
          <p:cNvCxnSpPr/>
          <p:nvPr/>
        </p:nvCxnSpPr>
        <p:spPr>
          <a:xfrm>
            <a:off x="6939900" y="2732200"/>
            <a:ext cx="5397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Рисунок 1" descr="Изображение выглядит как Графика, Карминный цвет, Красочность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1FA6CAD4-7233-D604-9049-F3971AC98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392" y="2072048"/>
            <a:ext cx="705576" cy="70557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2434E61-886E-48C9-157C-6FD159E04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00" y="2079939"/>
            <a:ext cx="600441" cy="60044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832E68-8621-3607-74E4-7166D7ED6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621" y="2105800"/>
            <a:ext cx="618257" cy="5727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7"/>
          <p:cNvSpPr txBox="1">
            <a:spLocks noGrp="1"/>
          </p:cNvSpPr>
          <p:nvPr>
            <p:ph type="title"/>
          </p:nvPr>
        </p:nvSpPr>
        <p:spPr>
          <a:xfrm>
            <a:off x="1465208" y="1460484"/>
            <a:ext cx="6407554" cy="16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Демонстрация решения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C81FE2C3-5C41-35E1-0500-7BD28F9B5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155" y="960119"/>
            <a:ext cx="7587689" cy="3880901"/>
          </a:xfrm>
          <a:prstGeom prst="rect">
            <a:avLst/>
          </a:prstGeom>
          <a:ln w="269875" cap="sq">
            <a:solidFill>
              <a:srgbClr val="0F1117"/>
            </a:solidFill>
            <a:bevel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B36404-B0C4-2DC7-C638-48AD3053A6BF}"/>
              </a:ext>
            </a:extLst>
          </p:cNvPr>
          <p:cNvSpPr txBox="1"/>
          <p:nvPr/>
        </p:nvSpPr>
        <p:spPr>
          <a:xfrm>
            <a:off x="3787368" y="4687132"/>
            <a:ext cx="103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Категории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C25BD-DD06-7A63-E1AA-9ED27BCF34EE}"/>
              </a:ext>
            </a:extLst>
          </p:cNvPr>
          <p:cNvSpPr txBox="1"/>
          <p:nvPr/>
        </p:nvSpPr>
        <p:spPr>
          <a:xfrm rot="16200000">
            <a:off x="175847" y="2428130"/>
            <a:ext cx="8968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Ранги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000D0C-E8BC-FB4E-1F6E-05252262BDDC}"/>
              </a:ext>
            </a:extLst>
          </p:cNvPr>
          <p:cNvSpPr txBox="1"/>
          <p:nvPr/>
        </p:nvSpPr>
        <p:spPr>
          <a:xfrm>
            <a:off x="1897380" y="16818"/>
            <a:ext cx="5189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ТОП-10 популярных категорий</a:t>
            </a:r>
          </a:p>
        </p:txBody>
      </p:sp>
      <p:cxnSp>
        <p:nvCxnSpPr>
          <p:cNvPr id="9" name="Google Shape;971;p41">
            <a:extLst>
              <a:ext uri="{FF2B5EF4-FFF2-40B4-BE49-F238E27FC236}">
                <a16:creationId xmlns:a16="http://schemas.microsoft.com/office/drawing/2014/main" id="{EA91B3F6-77F8-B222-399F-C32432727D01}"/>
              </a:ext>
            </a:extLst>
          </p:cNvPr>
          <p:cNvCxnSpPr>
            <a:cxnSpLocks/>
          </p:cNvCxnSpPr>
          <p:nvPr/>
        </p:nvCxnSpPr>
        <p:spPr>
          <a:xfrm>
            <a:off x="1996440" y="501608"/>
            <a:ext cx="4664726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74669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43"/>
          <p:cNvSpPr txBox="1">
            <a:spLocks noGrp="1"/>
          </p:cNvSpPr>
          <p:nvPr>
            <p:ph type="title"/>
          </p:nvPr>
        </p:nvSpPr>
        <p:spPr>
          <a:xfrm>
            <a:off x="778535" y="123329"/>
            <a:ext cx="745311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/>
              <a:t>Количество видео по топ категориям в первой  выдаче</a:t>
            </a:r>
            <a:endParaRPr sz="2000" dirty="0"/>
          </a:p>
        </p:txBody>
      </p:sp>
      <p:cxnSp>
        <p:nvCxnSpPr>
          <p:cNvPr id="1353" name="Google Shape;1353;p43"/>
          <p:cNvCxnSpPr>
            <a:cxnSpLocks/>
          </p:cNvCxnSpPr>
          <p:nvPr/>
        </p:nvCxnSpPr>
        <p:spPr>
          <a:xfrm>
            <a:off x="1375317" y="566190"/>
            <a:ext cx="6348761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Рисунок 2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1B259215-A336-CB3B-8056-67EB7854A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7276" y="881006"/>
            <a:ext cx="2772937" cy="41391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ocial Inclusion Project Proposal by Slidesgo">
  <a:themeElements>
    <a:clrScheme name="Simple Light">
      <a:dk1>
        <a:srgbClr val="263238"/>
      </a:dk1>
      <a:lt1>
        <a:srgbClr val="FFFFFF"/>
      </a:lt1>
      <a:dk2>
        <a:srgbClr val="455A64"/>
      </a:dk2>
      <a:lt2>
        <a:srgbClr val="EBEBEB"/>
      </a:lt2>
      <a:accent1>
        <a:srgbClr val="FFC727"/>
      </a:accent1>
      <a:accent2>
        <a:srgbClr val="37474F"/>
      </a:accent2>
      <a:accent3>
        <a:srgbClr val="DBDBDB"/>
      </a:accent3>
      <a:accent4>
        <a:srgbClr val="F7A9A0"/>
      </a:accent4>
      <a:accent5>
        <a:srgbClr val="DD6A57"/>
      </a:accent5>
      <a:accent6>
        <a:srgbClr val="AD6359"/>
      </a:accent6>
      <a:hlink>
        <a:srgbClr val="3C78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157</Words>
  <Application>Microsoft Office PowerPoint</Application>
  <PresentationFormat>Экран (16:9)</PresentationFormat>
  <Paragraphs>53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Archivo Black</vt:lpstr>
      <vt:lpstr>Arial</vt:lpstr>
      <vt:lpstr>Source Sans Pro</vt:lpstr>
      <vt:lpstr>Social Inclusion Project Proposal by Slidesgo</vt:lpstr>
      <vt:lpstr>Решение проблемы холодного старта для новых пользователей</vt:lpstr>
      <vt:lpstr>Проблематика</vt:lpstr>
      <vt:lpstr>Требования к ленте для холодного пользователя</vt:lpstr>
      <vt:lpstr>Шаги решения</vt:lpstr>
      <vt:lpstr>Используемый стек технологий</vt:lpstr>
      <vt:lpstr>Демонстрация решения</vt:lpstr>
      <vt:lpstr>Презентация PowerPoint</vt:lpstr>
      <vt:lpstr>Презентация PowerPoint</vt:lpstr>
      <vt:lpstr>Количество видео по топ категориям в первой  выдаче</vt:lpstr>
      <vt:lpstr>Масштабируемость </vt:lpstr>
      <vt:lpstr>Часовые пояса </vt:lpstr>
      <vt:lpstr>Команда ikanam_chipi_chipi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Аделя Сабирова</cp:lastModifiedBy>
  <cp:revision>20</cp:revision>
  <dcterms:modified xsi:type="dcterms:W3CDTF">2024-09-29T06:17:18Z</dcterms:modified>
</cp:coreProperties>
</file>